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CF66-8469-425A-91C2-FD8A81637A8E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FA4D-8CCD-44A9-8D61-4199A215A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10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CF66-8469-425A-91C2-FD8A81637A8E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FA4D-8CCD-44A9-8D61-4199A215A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90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CF66-8469-425A-91C2-FD8A81637A8E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FA4D-8CCD-44A9-8D61-4199A215A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896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CF66-8469-425A-91C2-FD8A81637A8E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FA4D-8CCD-44A9-8D61-4199A215A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989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CF66-8469-425A-91C2-FD8A81637A8E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FA4D-8CCD-44A9-8D61-4199A215A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3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CF66-8469-425A-91C2-FD8A81637A8E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FA4D-8CCD-44A9-8D61-4199A215A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217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CF66-8469-425A-91C2-FD8A81637A8E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FA4D-8CCD-44A9-8D61-4199A215A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19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CF66-8469-425A-91C2-FD8A81637A8E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FA4D-8CCD-44A9-8D61-4199A215A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288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CF66-8469-425A-91C2-FD8A81637A8E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FA4D-8CCD-44A9-8D61-4199A215A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79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CF66-8469-425A-91C2-FD8A81637A8E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FA4D-8CCD-44A9-8D61-4199A215A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34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1CF66-8469-425A-91C2-FD8A81637A8E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0FA4D-8CCD-44A9-8D61-4199A215A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0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1CF66-8469-425A-91C2-FD8A81637A8E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0FA4D-8CCD-44A9-8D61-4199A215A8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72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GB" altLang="en-US" sz="4000" dirty="0" smtClean="0">
                <a:latin typeface="Showcard Gothic" panose="04020904020102020604" pitchFamily="82" charset="0"/>
              </a:rPr>
              <a:t>Lesson 2: Villains</a:t>
            </a:r>
            <a:endParaRPr lang="en-GB" altLang="en-US" sz="4000" dirty="0" smtClean="0">
              <a:latin typeface="Showcard Gothic" panose="04020904020102020604" pitchFamily="82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0111509" y="7516791"/>
            <a:ext cx="1131022" cy="106444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en-GB" altLang="en-US" sz="2000" dirty="0" smtClean="0">
              <a:latin typeface="Kristen ITC" panose="03050502040202030202" pitchFamily="66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GB" altLang="en-US" sz="2000" dirty="0" smtClean="0">
              <a:latin typeface="Kristen ITC" panose="03050502040202030202" pitchFamily="66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en-GB" altLang="en-US" sz="2000" dirty="0" smtClean="0">
              <a:latin typeface="Kristen ITC" panose="03050502040202030202" pitchFamily="66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GB" altLang="en-US" sz="2000" dirty="0" smtClean="0">
              <a:latin typeface="Kristen ITC" panose="03050502040202030202" pitchFamily="66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GB" altLang="en-US" sz="2000" dirty="0" smtClean="0">
              <a:latin typeface="Kristen ITC" panose="03050502040202030202" pitchFamily="66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GB" altLang="en-US" sz="2000" dirty="0" smtClean="0">
              <a:latin typeface="Kristen ITC" panose="03050502040202030202" pitchFamily="66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GB" altLang="en-US" sz="2000" dirty="0" smtClean="0">
              <a:latin typeface="Kristen ITC" panose="03050502040202030202" pitchFamily="66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GB" altLang="en-US" dirty="0" smtClean="0">
              <a:latin typeface="Kristen ITC" panose="03050502040202030202" pitchFamily="66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GB" altLang="en-US" dirty="0" smtClean="0">
              <a:latin typeface="Kristen ITC" panose="03050502040202030202" pitchFamily="66" charset="0"/>
            </a:endParaRPr>
          </a:p>
        </p:txBody>
      </p:sp>
      <p:sp>
        <p:nvSpPr>
          <p:cNvPr id="19461" name="TextBox 10"/>
          <p:cNvSpPr txBox="1">
            <a:spLocks noChangeArrowheads="1"/>
          </p:cNvSpPr>
          <p:nvPr/>
        </p:nvSpPr>
        <p:spPr bwMode="auto">
          <a:xfrm>
            <a:off x="637309" y="2119313"/>
            <a:ext cx="10487891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 smtClean="0">
                <a:latin typeface="Kristen ITC" panose="03050502040202030202" pitchFamily="66" charset="0"/>
              </a:rPr>
              <a:t>Let’s share some of our superheroes with the class.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dirty="0" smtClean="0">
              <a:latin typeface="Kristen ITC" panose="03050502040202030202" pitchFamily="66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 smtClean="0">
                <a:latin typeface="Kristen ITC" panose="03050502040202030202" pitchFamily="66" charset="0"/>
              </a:rPr>
              <a:t>What do we find interesting about them?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 smtClean="0">
                <a:latin typeface="Kristen ITC" panose="03050502040202030202" pitchFamily="66" charset="0"/>
              </a:rPr>
              <a:t>What is their superpower? Why did you choose that?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dirty="0">
              <a:latin typeface="Kristen ITC" panose="03050502040202030202" pitchFamily="66" charset="0"/>
            </a:endParaRPr>
          </a:p>
        </p:txBody>
      </p:sp>
      <p:pic>
        <p:nvPicPr>
          <p:cNvPr id="31748" name="Picture 4" descr="File:Placeholder couple superhero.png - Wikimedia Comm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550" y="3863104"/>
            <a:ext cx="4259407" cy="2994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02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GB" altLang="en-US" sz="4000" dirty="0" smtClean="0">
                <a:latin typeface="Showcard Gothic" panose="04020904020102020604" pitchFamily="82" charset="0"/>
              </a:rPr>
              <a:t>Lesson 2: Villains</a:t>
            </a:r>
            <a:endParaRPr lang="en-GB" altLang="en-US" sz="4000" dirty="0" smtClean="0">
              <a:latin typeface="Showcard Gothic" panose="04020904020102020604" pitchFamily="82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0111509" y="7516791"/>
            <a:ext cx="1131022" cy="106444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en-GB" altLang="en-US" sz="2000" dirty="0" smtClean="0">
              <a:latin typeface="Kristen ITC" panose="03050502040202030202" pitchFamily="66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GB" altLang="en-US" sz="2000" dirty="0" smtClean="0">
              <a:latin typeface="Kristen ITC" panose="03050502040202030202" pitchFamily="66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en-GB" altLang="en-US" sz="2000" dirty="0" smtClean="0">
              <a:latin typeface="Kristen ITC" panose="03050502040202030202" pitchFamily="66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GB" altLang="en-US" sz="2000" dirty="0" smtClean="0">
              <a:latin typeface="Kristen ITC" panose="03050502040202030202" pitchFamily="66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GB" altLang="en-US" sz="2000" dirty="0" smtClean="0">
              <a:latin typeface="Kristen ITC" panose="03050502040202030202" pitchFamily="66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GB" altLang="en-US" sz="2000" dirty="0" smtClean="0">
              <a:latin typeface="Kristen ITC" panose="03050502040202030202" pitchFamily="66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GB" altLang="en-US" sz="2000" dirty="0" smtClean="0">
              <a:latin typeface="Kristen ITC" panose="03050502040202030202" pitchFamily="66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GB" altLang="en-US" dirty="0" smtClean="0">
              <a:latin typeface="Kristen ITC" panose="03050502040202030202" pitchFamily="66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GB" altLang="en-US" dirty="0" smtClean="0">
              <a:latin typeface="Kristen ITC" panose="03050502040202030202" pitchFamily="66" charset="0"/>
            </a:endParaRPr>
          </a:p>
        </p:txBody>
      </p:sp>
      <p:sp>
        <p:nvSpPr>
          <p:cNvPr id="19461" name="TextBox 10"/>
          <p:cNvSpPr txBox="1">
            <a:spLocks noChangeArrowheads="1"/>
          </p:cNvSpPr>
          <p:nvPr/>
        </p:nvSpPr>
        <p:spPr bwMode="auto">
          <a:xfrm>
            <a:off x="637309" y="1953058"/>
            <a:ext cx="10487891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 smtClean="0">
                <a:latin typeface="Kristen ITC" panose="03050502040202030202" pitchFamily="66" charset="0"/>
              </a:rPr>
              <a:t>What are villains that we know of?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 smtClean="0">
                <a:latin typeface="Kristen ITC" panose="03050502040202030202" pitchFamily="66" charset="0"/>
              </a:rPr>
              <a:t>What powers do they have?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 smtClean="0">
                <a:latin typeface="Kristen ITC" panose="03050502040202030202" pitchFamily="66" charset="0"/>
              </a:rPr>
              <a:t>What makes them good villains? Why?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dirty="0">
              <a:latin typeface="Kristen ITC" panose="03050502040202030202" pitchFamily="66" charset="0"/>
            </a:endParaRPr>
          </a:p>
        </p:txBody>
      </p:sp>
      <p:pic>
        <p:nvPicPr>
          <p:cNvPr id="44034" name="Picture 2" descr="Marvel Villains Ranked from Worst to B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142" y="3584142"/>
            <a:ext cx="6547715" cy="3273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18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GB" altLang="en-US" sz="4000" dirty="0" smtClean="0">
                <a:latin typeface="Showcard Gothic" panose="04020904020102020604" pitchFamily="82" charset="0"/>
              </a:rPr>
              <a:t>Lesson 2 Activity: </a:t>
            </a:r>
            <a:endParaRPr lang="en-GB" altLang="en-US" sz="4000" dirty="0" smtClean="0">
              <a:latin typeface="Showcard Gothic" panose="04020904020102020604" pitchFamily="82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0111509" y="7516791"/>
            <a:ext cx="1131022" cy="106444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en-GB" altLang="en-US" sz="2000" dirty="0" smtClean="0">
              <a:latin typeface="Kristen ITC" panose="03050502040202030202" pitchFamily="66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GB" altLang="en-US" sz="2000" dirty="0" smtClean="0">
              <a:latin typeface="Kristen ITC" panose="03050502040202030202" pitchFamily="66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en-GB" altLang="en-US" sz="2000" dirty="0" smtClean="0">
              <a:latin typeface="Kristen ITC" panose="03050502040202030202" pitchFamily="66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GB" altLang="en-US" sz="2000" dirty="0" smtClean="0">
              <a:latin typeface="Kristen ITC" panose="03050502040202030202" pitchFamily="66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GB" altLang="en-US" sz="2000" dirty="0" smtClean="0">
              <a:latin typeface="Kristen ITC" panose="03050502040202030202" pitchFamily="66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GB" altLang="en-US" sz="2000" dirty="0" smtClean="0">
              <a:latin typeface="Kristen ITC" panose="03050502040202030202" pitchFamily="66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GB" altLang="en-US" sz="2000" dirty="0" smtClean="0">
              <a:latin typeface="Kristen ITC" panose="03050502040202030202" pitchFamily="66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GB" altLang="en-US" dirty="0" smtClean="0">
              <a:latin typeface="Kristen ITC" panose="03050502040202030202" pitchFamily="66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GB" altLang="en-US" dirty="0" smtClean="0">
              <a:latin typeface="Kristen ITC" panose="03050502040202030202" pitchFamily="66" charset="0"/>
            </a:endParaRPr>
          </a:p>
        </p:txBody>
      </p:sp>
      <p:sp>
        <p:nvSpPr>
          <p:cNvPr id="19461" name="TextBox 10"/>
          <p:cNvSpPr txBox="1">
            <a:spLocks noChangeArrowheads="1"/>
          </p:cNvSpPr>
          <p:nvPr/>
        </p:nvSpPr>
        <p:spPr bwMode="auto">
          <a:xfrm>
            <a:off x="637309" y="2119313"/>
            <a:ext cx="10487891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 smtClean="0">
                <a:latin typeface="Kristen ITC" panose="03050502040202030202" pitchFamily="66" charset="0"/>
              </a:rPr>
              <a:t>Today you will be designing and creating your own villains who will fight your superhero you created yesterday.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dirty="0" smtClean="0">
                <a:latin typeface="Kristen ITC" panose="03050502040202030202" pitchFamily="66" charset="0"/>
              </a:rPr>
              <a:t>Remember to think of an interesting name, super power and back story for them!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dirty="0">
              <a:latin typeface="Kristen ITC" panose="03050502040202030202" pitchFamily="66" charset="0"/>
            </a:endParaRPr>
          </a:p>
        </p:txBody>
      </p:sp>
      <p:pic>
        <p:nvPicPr>
          <p:cNvPr id="44034" name="Picture 2" descr="Marvel Villains Ranked from Worst to B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161" y="4110615"/>
            <a:ext cx="5287385" cy="2643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60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98</Words>
  <Application>Microsoft Office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Kristen ITC</vt:lpstr>
      <vt:lpstr>Showcard Gothic</vt:lpstr>
      <vt:lpstr>Office Theme</vt:lpstr>
      <vt:lpstr>Lesson 2: Villains</vt:lpstr>
      <vt:lpstr>Lesson 2: Villains</vt:lpstr>
      <vt:lpstr>Lesson 2 Activity: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2: Villains</dc:title>
  <dc:creator>Carla Austin</dc:creator>
  <cp:lastModifiedBy>Carla Austin</cp:lastModifiedBy>
  <cp:revision>1</cp:revision>
  <dcterms:created xsi:type="dcterms:W3CDTF">2021-10-13T11:45:58Z</dcterms:created>
  <dcterms:modified xsi:type="dcterms:W3CDTF">2021-10-13T11:49:31Z</dcterms:modified>
</cp:coreProperties>
</file>