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80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9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8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1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4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60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0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8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4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7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9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2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19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5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2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7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4820BE-5392-4C86-A0D0-2F0BECE14E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72106F-614B-45AE-A494-B74EEF4E7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Physical Geographical: 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Rivers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073236"/>
            <a:ext cx="8689976" cy="1184563"/>
          </a:xfrm>
          <a:solidFill>
            <a:srgbClr val="FFFF00"/>
          </a:solidFill>
        </p:spPr>
        <p:txBody>
          <a:bodyPr/>
          <a:lstStyle/>
          <a:p>
            <a:endParaRPr lang="en-GB" sz="1200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Lesson 10 </a:t>
            </a:r>
            <a:r>
              <a:rPr lang="en-GB" b="1" dirty="0" smtClean="0">
                <a:solidFill>
                  <a:srgbClr val="00B0F0"/>
                </a:solidFill>
              </a:rPr>
              <a:t>: What Living Things might we find in British rivers</a:t>
            </a:r>
            <a:r>
              <a:rPr lang="en-GB" b="1" dirty="0" smtClean="0">
                <a:solidFill>
                  <a:srgbClr val="00B0F0"/>
                </a:solidFill>
              </a:rPr>
              <a:t>? 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3883"/>
          </a:xfrm>
          <a:solidFill>
            <a:srgbClr val="FF99FF"/>
          </a:solidFill>
        </p:spPr>
        <p:txBody>
          <a:bodyPr/>
          <a:lstStyle/>
          <a:p>
            <a:r>
              <a:rPr lang="en-GB" dirty="0" smtClean="0"/>
              <a:t>Identifying British rivers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86" y="4414981"/>
            <a:ext cx="3381232" cy="2170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86" y="1759239"/>
            <a:ext cx="3381232" cy="2525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7" y="1822708"/>
            <a:ext cx="3166195" cy="219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17" y="4400549"/>
            <a:ext cx="3166195" cy="2199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958" y="1822708"/>
            <a:ext cx="4110182" cy="266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2255" y="4775199"/>
            <a:ext cx="41868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of these images are of the same river.  </a:t>
            </a:r>
          </a:p>
          <a:p>
            <a:r>
              <a:rPr lang="en-GB" dirty="0" smtClean="0"/>
              <a:t>Can you recognise it?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22255" y="5569834"/>
            <a:ext cx="4186885" cy="923330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Your task.</a:t>
            </a:r>
          </a:p>
          <a:p>
            <a:r>
              <a:rPr lang="en-GB" dirty="0" smtClean="0"/>
              <a:t>In your group, how many UK rivers can you name?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557" y="321062"/>
            <a:ext cx="10364451" cy="591447"/>
          </a:xfrm>
          <a:solidFill>
            <a:srgbClr val="FF99FF"/>
          </a:solidFill>
        </p:spPr>
        <p:txBody>
          <a:bodyPr/>
          <a:lstStyle/>
          <a:p>
            <a:r>
              <a:rPr lang="en-GB" dirty="0" smtClean="0"/>
              <a:t>Task 1: Identifying British rivers.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72" t="24134" r="43417" b="11084"/>
          <a:stretch/>
        </p:blipFill>
        <p:spPr>
          <a:xfrm>
            <a:off x="4549966" y="1100243"/>
            <a:ext cx="6973677" cy="5510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315" y="1685581"/>
            <a:ext cx="3349128" cy="4339650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Your task.</a:t>
            </a:r>
          </a:p>
          <a:p>
            <a:endParaRPr lang="en-GB" sz="2000" dirty="0"/>
          </a:p>
          <a:p>
            <a:r>
              <a:rPr lang="en-GB" sz="2000" dirty="0" smtClean="0"/>
              <a:t>You will be given a sheet that is similar to this one.</a:t>
            </a:r>
          </a:p>
          <a:p>
            <a:endParaRPr lang="en-GB" sz="2000" dirty="0"/>
          </a:p>
          <a:p>
            <a:r>
              <a:rPr lang="en-GB" sz="2000" dirty="0" smtClean="0"/>
              <a:t>Using atlases and internet research, you must find the names of the rivers that have been identified using numbers.</a:t>
            </a:r>
          </a:p>
          <a:p>
            <a:endParaRPr lang="en-GB" sz="2000" dirty="0"/>
          </a:p>
          <a:p>
            <a:r>
              <a:rPr lang="en-GB" sz="2000" dirty="0" smtClean="0"/>
              <a:t>You will also need to know where their mouth ends.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0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65" y="156388"/>
            <a:ext cx="10364451" cy="758591"/>
          </a:xfrm>
          <a:solidFill>
            <a:srgbClr val="FF99FF"/>
          </a:solidFill>
        </p:spPr>
        <p:txBody>
          <a:bodyPr/>
          <a:lstStyle/>
          <a:p>
            <a:r>
              <a:rPr lang="en-GB" dirty="0" smtClean="0"/>
              <a:t>Task 2: </a:t>
            </a:r>
            <a:r>
              <a:rPr lang="en-GB" smtClean="0"/>
              <a:t>Living things </a:t>
            </a:r>
            <a:r>
              <a:rPr lang="en-GB" dirty="0" smtClean="0"/>
              <a:t>in British Rivers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1965" y="1139213"/>
            <a:ext cx="3321487" cy="4678204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your group, you are to produce a non-chronological report to  look at the different types of living thing that might have a river as part of its habitat. </a:t>
            </a:r>
          </a:p>
          <a:p>
            <a:endParaRPr lang="en-GB" sz="2000" dirty="0"/>
          </a:p>
          <a:p>
            <a:r>
              <a:rPr lang="en-GB" sz="2000" dirty="0" smtClean="0"/>
              <a:t>You can include:</a:t>
            </a:r>
          </a:p>
          <a:p>
            <a:r>
              <a:rPr lang="en-GB" sz="2000" dirty="0" err="1" smtClean="0"/>
              <a:t>Minibeasts</a:t>
            </a:r>
            <a:r>
              <a:rPr lang="en-GB" sz="2000" dirty="0" smtClean="0"/>
              <a:t> that live in the water;</a:t>
            </a:r>
          </a:p>
          <a:p>
            <a:r>
              <a:rPr lang="en-GB" sz="2000" dirty="0" smtClean="0"/>
              <a:t>Types of fish;</a:t>
            </a:r>
          </a:p>
          <a:p>
            <a:r>
              <a:rPr lang="en-GB" sz="2000" dirty="0" smtClean="0"/>
              <a:t>Animals that live near water or use the water;</a:t>
            </a:r>
          </a:p>
          <a:p>
            <a:r>
              <a:rPr lang="en-GB" sz="2000" dirty="0" smtClean="0"/>
              <a:t>Plant life.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33452" y="1136591"/>
            <a:ext cx="3353226" cy="1323439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r>
              <a:rPr lang="en-GB" sz="2000" dirty="0" smtClean="0"/>
              <a:t>Research materials can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any </a:t>
            </a:r>
            <a:r>
              <a:rPr lang="en-GB" sz="2000" dirty="0"/>
              <a:t>resources </a:t>
            </a:r>
            <a:r>
              <a:rPr lang="en-GB" sz="2000" dirty="0" smtClean="0"/>
              <a:t>provided;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</a:t>
            </a:r>
            <a:r>
              <a:rPr lang="en-GB" sz="2000" dirty="0" smtClean="0"/>
              <a:t>ooks from the library;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Internet research.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1960">
            <a:off x="5859348" y="3210501"/>
            <a:ext cx="2863747" cy="1715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7374">
            <a:off x="3522001" y="2419205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3620">
            <a:off x="8434866" y="4795327"/>
            <a:ext cx="3225598" cy="1798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8077">
            <a:off x="2556436" y="493913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7635">
            <a:off x="9161851" y="3076072"/>
            <a:ext cx="2847975" cy="1733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88155">
            <a:off x="5455855" y="4939391"/>
            <a:ext cx="2928665" cy="1659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93724">
            <a:off x="9122755" y="114518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35201">
            <a:off x="6574999" y="1660279"/>
            <a:ext cx="2980009" cy="1793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87898">
            <a:off x="3788649" y="3827887"/>
            <a:ext cx="2998324" cy="1486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1965" y="6041651"/>
            <a:ext cx="21854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See next slide for more ideas.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9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399</TotalTime>
  <Words>195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Physical Geographical:  Rivers </vt:lpstr>
      <vt:lpstr>Identifying British rivers</vt:lpstr>
      <vt:lpstr>Task 1: Identifying British rivers. </vt:lpstr>
      <vt:lpstr>Task 2: Living things in British Rivers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Parr</dc:creator>
  <cp:lastModifiedBy>Andrew Parr</cp:lastModifiedBy>
  <cp:revision>56</cp:revision>
  <dcterms:created xsi:type="dcterms:W3CDTF">2021-04-14T19:16:53Z</dcterms:created>
  <dcterms:modified xsi:type="dcterms:W3CDTF">2021-04-16T19:31:15Z</dcterms:modified>
</cp:coreProperties>
</file>