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4" r:id="rId2"/>
    <p:sldId id="315" r:id="rId3"/>
    <p:sldId id="316" r:id="rId4"/>
    <p:sldId id="314" r:id="rId5"/>
  </p:sldIdLst>
  <p:sldSz cx="9144000" cy="6858000" type="screen4x3"/>
  <p:notesSz cx="6858000" cy="9144000"/>
  <p:embeddedFontLst>
    <p:embeddedFont>
      <p:font typeface="Twinkl" panose="020B0604020202020204" pitchFamily="2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234"/>
    <a:srgbClr val="18A0DB"/>
    <a:srgbClr val="E8C500"/>
    <a:srgbClr val="D9C7AE"/>
    <a:srgbClr val="4F2316"/>
    <a:srgbClr val="85BD33"/>
    <a:srgbClr val="F9B000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64" y="10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twinkl-originals/twinkl-educational-publishing-fiction-stories-english-key-stage-2/twist-the-text-the-hansel-and-gretel-collection-fiction-ks2-twinkl-original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twinkl-originals/twinkl-educational-publishing-fiction-stories-english-key-stage-2/twist-the-text-the-hansel-and-gretel-collection-fiction-ks2-twinkl-original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218803" y="6075303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97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202474" y="6083466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08" y="111331"/>
            <a:ext cx="6896184" cy="2837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0" y="1880464"/>
            <a:ext cx="7699924" cy="1796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19" y="3950512"/>
            <a:ext cx="6204527" cy="2450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36" y="4583973"/>
            <a:ext cx="6754092" cy="17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2" y="134754"/>
            <a:ext cx="5711089" cy="4187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45" y="1942353"/>
            <a:ext cx="6362523" cy="77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99" y="4684774"/>
            <a:ext cx="8382535" cy="1322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73" y="5336598"/>
            <a:ext cx="8604985" cy="10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8" y="462012"/>
            <a:ext cx="8884738" cy="484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63" y="1901047"/>
            <a:ext cx="8407766" cy="43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6215F0-5773-47C5-94F4-5ED33F9BFDE9}"/>
              </a:ext>
            </a:extLst>
          </p:cNvPr>
          <p:cNvSpPr/>
          <p:nvPr/>
        </p:nvSpPr>
        <p:spPr>
          <a:xfrm>
            <a:off x="481134" y="485894"/>
            <a:ext cx="8220075" cy="895014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4F231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457198" y="436248"/>
            <a:ext cx="8220075" cy="994306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n w="15875">
                  <a:noFill/>
                </a:ln>
                <a:latin typeface="+mn-lt"/>
              </a:rPr>
              <a:t>Narrative Poem</a:t>
            </a:r>
            <a:endParaRPr lang="en-GB" sz="3600" dirty="0">
              <a:ln w="15875">
                <a:noFill/>
              </a:ln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3EA9D-248C-4AE4-BFFE-1A1E4E5B0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74" y="72113"/>
            <a:ext cx="337752" cy="99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7150" y="1452150"/>
            <a:ext cx="743878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 smtClean="0"/>
              <a:t>By now, you should have completed your narrative poems.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Your task for today is to publish them.</a:t>
            </a:r>
          </a:p>
          <a:p>
            <a:pPr algn="ctr"/>
            <a:r>
              <a:rPr lang="en-GB" dirty="0" smtClean="0"/>
              <a:t>Some of them will be used for the year 6 display in the annexe building.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BFCE5-3FD5-4817-876A-78DD8AD35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06549" y="43662"/>
            <a:ext cx="337752" cy="994306"/>
          </a:xfrm>
          <a:prstGeom prst="rect">
            <a:avLst/>
          </a:prstGeom>
        </p:spPr>
      </p:pic>
      <p:pic>
        <p:nvPicPr>
          <p:cNvPr id="1026" name="Picture 2" descr="Pin on Fl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8280" r="8459" b="6126"/>
          <a:stretch/>
        </p:blipFill>
        <p:spPr bwMode="auto">
          <a:xfrm>
            <a:off x="-1" y="2750076"/>
            <a:ext cx="2521819" cy="33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at Blue Heron Illustrated Poem – joy murray art~stories~li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99" y="3541678"/>
            <a:ext cx="2522478" cy="3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mists Celebrate Earth Day Illustrated Poem Contest | Sally B Chemis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0" y="2574683"/>
            <a:ext cx="2695515" cy="34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2 Beautifully Illustrated Poems Celebrating Science And Nature | Bee, Bee  poem, Bee quo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18" y="3517362"/>
            <a:ext cx="2505478" cy="33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593</TotalTime>
  <Words>38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Narrative Poem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Carla Austin</cp:lastModifiedBy>
  <cp:revision>49</cp:revision>
  <dcterms:created xsi:type="dcterms:W3CDTF">2021-03-22T11:44:28Z</dcterms:created>
  <dcterms:modified xsi:type="dcterms:W3CDTF">2022-01-14T13:07:58Z</dcterms:modified>
</cp:coreProperties>
</file>