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05" r:id="rId2"/>
    <p:sldId id="309" r:id="rId3"/>
    <p:sldId id="287" r:id="rId4"/>
    <p:sldId id="310" r:id="rId5"/>
    <p:sldId id="311" r:id="rId6"/>
    <p:sldId id="285" r:id="rId7"/>
    <p:sldId id="306" r:id="rId8"/>
    <p:sldId id="307" r:id="rId9"/>
    <p:sldId id="308" r:id="rId10"/>
    <p:sldId id="267" r:id="rId11"/>
  </p:sldIdLst>
  <p:sldSz cx="9144000" cy="6858000" type="screen4x3"/>
  <p:notesSz cx="6797675" cy="99822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 SemiBold" charset="0"/>
      <p:bold r:id="rId18"/>
    </p:embeddedFont>
    <p:embeddedFont>
      <p:font typeface="Twinkl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4020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75AA"/>
    <a:srgbClr val="A7A29C"/>
    <a:srgbClr val="B3CBD7"/>
    <a:srgbClr val="DE1E5A"/>
    <a:srgbClr val="ACDDFC"/>
    <a:srgbClr val="FFFFFF"/>
    <a:srgbClr val="E6E6E6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272" y="32"/>
      </p:cViewPr>
      <p:guideLst>
        <p:guide orient="horz" pos="2160"/>
        <p:guide pos="2880"/>
        <p:guide pos="340"/>
        <p:guide orient="horz" pos="4020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1247775"/>
            <a:ext cx="44894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803934"/>
            <a:ext cx="543814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0"/>
          <p:cNvSpPr>
            <a:spLocks noGrp="1"/>
          </p:cNvSpPr>
          <p:nvPr>
            <p:ph type="title"/>
          </p:nvPr>
        </p:nvSpPr>
        <p:spPr>
          <a:xfrm>
            <a:off x="517525" y="492144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dirty="0" smtClean="0">
                <a:latin typeface="Twinkl SemiBold" charset="0"/>
              </a:rPr>
              <a:t>Hyphens</a:t>
            </a:r>
          </a:p>
        </p:txBody>
      </p:sp>
      <p:pic>
        <p:nvPicPr>
          <p:cNvPr id="2050" name="Picture 2" descr="What&amp;#39;s New in the 2019 KS2 SATs English SPaG Paper 1 — STP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68" y="1485919"/>
            <a:ext cx="7353065" cy="265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91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0"/>
          <p:cNvSpPr>
            <a:spLocks noGrp="1"/>
          </p:cNvSpPr>
          <p:nvPr>
            <p:ph type="title"/>
          </p:nvPr>
        </p:nvSpPr>
        <p:spPr>
          <a:xfrm>
            <a:off x="517525" y="492144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dirty="0" smtClean="0">
                <a:latin typeface="Twinkl SemiBold" charset="0"/>
              </a:rPr>
              <a:t>Hyphens</a:t>
            </a:r>
          </a:p>
        </p:txBody>
      </p:sp>
      <p:pic>
        <p:nvPicPr>
          <p:cNvPr id="3074" name="Picture 2" descr="Learning by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21" y="1265596"/>
            <a:ext cx="6963682" cy="522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1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305696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  <a:latin typeface="Twinkl SemiBold" pitchFamily="2" charset="0"/>
              </a:rPr>
              <a:t>Time Slip Narrative</a:t>
            </a:r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51178-ABE0-4C07-B54A-826E2932243A}"/>
              </a:ext>
            </a:extLst>
          </p:cNvPr>
          <p:cNvSpPr txBox="1"/>
          <p:nvPr/>
        </p:nvSpPr>
        <p:spPr>
          <a:xfrm>
            <a:off x="628579" y="1322714"/>
            <a:ext cx="4885530" cy="4268164"/>
          </a:xfrm>
          <a:prstGeom prst="rect">
            <a:avLst/>
          </a:prstGeom>
          <a:solidFill>
            <a:srgbClr val="FFFFFF"/>
          </a:solidFill>
          <a:ln w="28575">
            <a:solidFill>
              <a:srgbClr val="0675AA"/>
            </a:solidFill>
          </a:ln>
        </p:spPr>
        <p:txBody>
          <a:bodyPr wrap="square" lIns="180000" rIns="0" rtlCol="0" anchor="ctr">
            <a:noAutofit/>
          </a:bodyPr>
          <a:lstStyle/>
          <a:p>
            <a:pPr lvl="0"/>
            <a:r>
              <a:rPr lang="en-GB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Let’s share some of your narrative ideas with the class.</a:t>
            </a:r>
          </a:p>
          <a:p>
            <a:pPr lvl="0"/>
            <a:endParaRPr lang="en-GB" sz="2000" dirty="0">
              <a:solidFill>
                <a:schemeClr val="dk1"/>
              </a:solidFill>
              <a:cs typeface="Arial"/>
              <a:sym typeface="Arial"/>
            </a:endParaRPr>
          </a:p>
          <a:p>
            <a:pPr lvl="0"/>
            <a:r>
              <a:rPr lang="en-GB" sz="2000" dirty="0" smtClean="0">
                <a:solidFill>
                  <a:schemeClr val="dk1"/>
                </a:solidFill>
                <a:cs typeface="Arial"/>
                <a:sym typeface="Arial"/>
              </a:rPr>
              <a:t>Who is your protagonist?</a:t>
            </a:r>
          </a:p>
          <a:p>
            <a:pPr lvl="0"/>
            <a:endParaRPr lang="en-GB" sz="2000" dirty="0">
              <a:solidFill>
                <a:schemeClr val="dk1"/>
              </a:solidFill>
              <a:cs typeface="Arial"/>
              <a:sym typeface="Arial"/>
            </a:endParaRPr>
          </a:p>
          <a:p>
            <a:pPr lvl="0"/>
            <a:r>
              <a:rPr lang="en-GB" sz="2000" dirty="0" smtClean="0">
                <a:solidFill>
                  <a:schemeClr val="dk1"/>
                </a:solidFill>
                <a:cs typeface="Arial"/>
                <a:sym typeface="Arial"/>
              </a:rPr>
              <a:t>What item sends them back in time?</a:t>
            </a:r>
          </a:p>
          <a:p>
            <a:pPr lvl="0"/>
            <a:endParaRPr lang="en-GB" sz="2000" dirty="0">
              <a:solidFill>
                <a:schemeClr val="dk1"/>
              </a:solidFill>
              <a:cs typeface="Arial"/>
              <a:sym typeface="Arial"/>
            </a:endParaRPr>
          </a:p>
          <a:p>
            <a:pPr lvl="0"/>
            <a:r>
              <a:rPr lang="en-GB" sz="2000" dirty="0" smtClean="0">
                <a:solidFill>
                  <a:schemeClr val="dk1"/>
                </a:solidFill>
                <a:cs typeface="Arial"/>
                <a:sym typeface="Arial"/>
              </a:rPr>
              <a:t>Briefly, what do they need to do in order to return to their own time?</a:t>
            </a:r>
            <a:endParaRPr lang="en-GB" sz="2000" dirty="0" smtClean="0">
              <a:solidFill>
                <a:schemeClr val="dk1"/>
              </a:solidFill>
              <a:cs typeface="Arial"/>
              <a:sym typeface="Arial"/>
            </a:endParaRPr>
          </a:p>
          <a:p>
            <a:pPr lvl="0"/>
            <a:endParaRPr lang="en-GB" sz="1600" dirty="0"/>
          </a:p>
        </p:txBody>
      </p:sp>
      <p:pic>
        <p:nvPicPr>
          <p:cNvPr id="1026" name="Picture 2" descr="Time travel: five ways that we could do 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14" y="5060494"/>
            <a:ext cx="5584486" cy="179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at Is the Grandfather Paradox? | Spa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109" y="1300002"/>
            <a:ext cx="3305322" cy="2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6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305696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  <a:latin typeface="Twinkl SemiBold" pitchFamily="2" charset="0"/>
              </a:rPr>
              <a:t>Time Slip Narrative</a:t>
            </a:r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pic>
        <p:nvPicPr>
          <p:cNvPr id="4098" name="Picture 2" descr="Download Color Emotions Assets - Clip Art PNG Image with No Background -  PNGke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19" y="4234023"/>
            <a:ext cx="2231673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901700" y="2329022"/>
            <a:ext cx="4743450" cy="2547777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How might your character be feeling after they time travel?</a:t>
            </a:r>
          </a:p>
          <a:p>
            <a:pPr algn="ctr"/>
            <a:endParaRPr lang="en-GB" sz="2000" dirty="0" smtClean="0"/>
          </a:p>
          <a:p>
            <a:pPr algn="ctr"/>
            <a:r>
              <a:rPr lang="en-GB" sz="2000" dirty="0" smtClean="0"/>
              <a:t>Write them down onto your plans</a:t>
            </a:r>
            <a:endParaRPr lang="en-GB" sz="2000" dirty="0"/>
          </a:p>
        </p:txBody>
      </p:sp>
      <p:sp>
        <p:nvSpPr>
          <p:cNvPr id="4" name="Oval 3"/>
          <p:cNvSpPr/>
          <p:nvPr/>
        </p:nvSpPr>
        <p:spPr>
          <a:xfrm>
            <a:off x="5914292" y="1440022"/>
            <a:ext cx="2667000" cy="1778000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Remember, these are examples of abstract nouns!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960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8408" y="305696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</p:spPr>
        <p:txBody>
          <a:bodyPr/>
          <a:lstStyle/>
          <a:p>
            <a:r>
              <a:rPr lang="en-GB" sz="3600" dirty="0" smtClean="0">
                <a:solidFill>
                  <a:schemeClr val="bg1"/>
                </a:solidFill>
                <a:latin typeface="Twinkl SemiBold" pitchFamily="2" charset="0"/>
              </a:rPr>
              <a:t>What are better words than…</a:t>
            </a:r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pic>
        <p:nvPicPr>
          <p:cNvPr id="4098" name="Picture 2" descr="Download Color Emotions Assets - Clip Art PNG Image with No Background -  PNGke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619" y="4234023"/>
            <a:ext cx="2231673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54892" y="1436414"/>
            <a:ext cx="2387600" cy="1557178"/>
          </a:xfrm>
          <a:prstGeom prst="ellipse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s</a:t>
            </a:r>
            <a:r>
              <a:rPr lang="en-GB" sz="2000" dirty="0" smtClean="0"/>
              <a:t>adness</a:t>
            </a:r>
            <a:endParaRPr lang="en-GB" sz="2000" dirty="0"/>
          </a:p>
        </p:txBody>
      </p:sp>
      <p:sp>
        <p:nvSpPr>
          <p:cNvPr id="4" name="Oval 3"/>
          <p:cNvSpPr/>
          <p:nvPr/>
        </p:nvSpPr>
        <p:spPr>
          <a:xfrm>
            <a:off x="2293822" y="2880045"/>
            <a:ext cx="1718408" cy="135397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confused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722190" y="3988434"/>
            <a:ext cx="2053004" cy="147470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surprised</a:t>
            </a:r>
            <a:endParaRPr lang="en-GB" dirty="0"/>
          </a:p>
        </p:txBody>
      </p:sp>
      <p:pic>
        <p:nvPicPr>
          <p:cNvPr id="5122" name="Picture 2" descr="SAD Synonym: List of 35 Useful Synonyms for SAD in English - English Study  Onl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364" y="1021056"/>
            <a:ext cx="4085228" cy="213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ONFUSED Synonym: List of 50+ Synonyms for Confused in English • 7ES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085" y="3240629"/>
            <a:ext cx="2652739" cy="361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n on Clever Chameleon&amp;#39;s Favorite Product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30" y="3774222"/>
            <a:ext cx="2039756" cy="305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1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2F55F54-D3D3-4BF2-9771-4CD6C3452828}"/>
              </a:ext>
            </a:extLst>
          </p:cNvPr>
          <p:cNvSpPr txBox="1"/>
          <p:nvPr/>
        </p:nvSpPr>
        <p:spPr>
          <a:xfrm>
            <a:off x="543211" y="1446911"/>
            <a:ext cx="8152381" cy="5755422"/>
          </a:xfrm>
          <a:prstGeom prst="rect">
            <a:avLst/>
          </a:prstGeom>
          <a:noFill/>
          <a:ln w="28575">
            <a:noFill/>
          </a:ln>
        </p:spPr>
        <p:txBody>
          <a:bodyPr wrap="square" lIns="0" rIns="0" rtlCol="0">
            <a:spAutoFit/>
          </a:bodyPr>
          <a:lstStyle/>
          <a:p>
            <a:pPr lvl="0" algn="ctr"/>
            <a:r>
              <a:rPr lang="en-GB" sz="20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If you have not finished your plans, use the next 20 minutes to do so. </a:t>
            </a:r>
            <a:r>
              <a:rPr lang="en-GB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Think your narrative through thoroughly. Make sure to think about what each setting looks like and ways to describe them. Think about what object will trigger th</a:t>
            </a:r>
            <a:r>
              <a:rPr lang="en-GB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e time travel. Think about what your character needs to do in order to get back home.</a:t>
            </a:r>
            <a:endParaRPr lang="en-GB" sz="2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2000" b="1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r>
              <a:rPr lang="en-GB" sz="20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When you are happy with your plans, begin writing your narratives.</a:t>
            </a:r>
          </a:p>
          <a:p>
            <a:pPr lvl="0" algn="ctr"/>
            <a:endParaRPr lang="en-GB" sz="2000" b="1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20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2000" b="1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20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2000" b="1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r>
              <a:rPr lang="en-GB" sz="2000" b="1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Refer back to: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Your writing checklists;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The example we read through;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Your word mats.</a:t>
            </a:r>
          </a:p>
          <a:p>
            <a:pPr lvl="0" algn="ctr"/>
            <a:endParaRPr lang="en-GB" sz="16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448408" y="305696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smtClean="0">
                <a:solidFill>
                  <a:schemeClr val="bg1"/>
                </a:solidFill>
                <a:latin typeface="Twinkl SemiBold" pitchFamily="2" charset="0"/>
              </a:rPr>
              <a:t>Time Slip Narrative</a:t>
            </a:r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570" y="3810802"/>
            <a:ext cx="1981277" cy="1286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773" y="3716911"/>
            <a:ext cx="2902526" cy="314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3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2F55F54-D3D3-4BF2-9771-4CD6C3452828}"/>
              </a:ext>
            </a:extLst>
          </p:cNvPr>
          <p:cNvSpPr txBox="1"/>
          <p:nvPr/>
        </p:nvSpPr>
        <p:spPr>
          <a:xfrm>
            <a:off x="543211" y="1446911"/>
            <a:ext cx="8152381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lIns="0" rIns="0" rtlCol="0">
            <a:spAutoFit/>
          </a:bodyPr>
          <a:lstStyle/>
          <a:p>
            <a:pPr lvl="0" algn="ctr"/>
            <a:endParaRPr lang="en-GB" sz="2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endParaRPr lang="en-GB" sz="2000" b="1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endParaRPr lang="en-GB" sz="2000" b="1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endParaRPr lang="en-GB" sz="20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448408" y="305696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  <a:latin typeface="Twinkl SemiBold" pitchFamily="2" charset="0"/>
              </a:rPr>
              <a:t>Time Slip Narrative Planning Sheet</a:t>
            </a:r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13" y="1300002"/>
            <a:ext cx="7361174" cy="4994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7018" y="1300002"/>
            <a:ext cx="3901579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Think of a main character (protagonist) that is of a similar age to you. Make them interesting. Think about what they look like too.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0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2F55F54-D3D3-4BF2-9771-4CD6C3452828}"/>
              </a:ext>
            </a:extLst>
          </p:cNvPr>
          <p:cNvSpPr txBox="1"/>
          <p:nvPr/>
        </p:nvSpPr>
        <p:spPr>
          <a:xfrm>
            <a:off x="543211" y="1446911"/>
            <a:ext cx="8152381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lIns="0" rIns="0" rtlCol="0">
            <a:spAutoFit/>
          </a:bodyPr>
          <a:lstStyle/>
          <a:p>
            <a:pPr lvl="0" algn="ctr"/>
            <a:endParaRPr lang="en-GB" sz="2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endParaRPr lang="en-GB" sz="2000" b="1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endParaRPr lang="en-GB" sz="2000" b="1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endParaRPr lang="en-GB" sz="20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448408" y="305696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  <a:latin typeface="Twinkl SemiBold" pitchFamily="2" charset="0"/>
              </a:rPr>
              <a:t>Time Slip Narrative Planning Sheet</a:t>
            </a:r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46" y="1300002"/>
            <a:ext cx="7266599" cy="50726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7736" y="1446911"/>
            <a:ext cx="3901579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Think of an object that your protagonist could touch that sends them back in time during WW2.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69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2F55F54-D3D3-4BF2-9771-4CD6C3452828}"/>
              </a:ext>
            </a:extLst>
          </p:cNvPr>
          <p:cNvSpPr txBox="1"/>
          <p:nvPr/>
        </p:nvSpPr>
        <p:spPr>
          <a:xfrm>
            <a:off x="543211" y="1446911"/>
            <a:ext cx="8152381" cy="2062103"/>
          </a:xfrm>
          <a:prstGeom prst="rect">
            <a:avLst/>
          </a:prstGeom>
          <a:noFill/>
          <a:ln w="28575">
            <a:noFill/>
          </a:ln>
        </p:spPr>
        <p:txBody>
          <a:bodyPr wrap="square" lIns="0" rIns="0" rtlCol="0">
            <a:spAutoFit/>
          </a:bodyPr>
          <a:lstStyle/>
          <a:p>
            <a:pPr lvl="0" algn="ctr"/>
            <a:endParaRPr lang="en-GB" sz="20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endParaRPr lang="en-GB" sz="2000" b="1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endParaRPr lang="en-GB" sz="2000" b="1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/>
            <a:endParaRPr lang="en-GB" sz="20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lvl="0" algn="ctr"/>
            <a:endParaRPr lang="en-GB" sz="1600" dirty="0" smtClean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5" name="Title 20"/>
          <p:cNvSpPr txBox="1">
            <a:spLocks/>
          </p:cNvSpPr>
          <p:nvPr/>
        </p:nvSpPr>
        <p:spPr>
          <a:xfrm>
            <a:off x="448408" y="305696"/>
            <a:ext cx="8247184" cy="994306"/>
          </a:xfrm>
          <a:prstGeom prst="roundRect">
            <a:avLst>
              <a:gd name="adj" fmla="val 0"/>
            </a:avLst>
          </a:prstGeom>
          <a:solidFill>
            <a:srgbClr val="0675AA"/>
          </a:solidFill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chemeClr val="bg1"/>
                </a:solidFill>
                <a:latin typeface="Twinkl SemiBold" pitchFamily="2" charset="0"/>
              </a:rPr>
              <a:t>Time Slip Narrative Planning Sheet</a:t>
            </a:r>
            <a:endParaRPr lang="en-GB" sz="3600" dirty="0">
              <a:solidFill>
                <a:schemeClr val="bg1"/>
              </a:solidFill>
              <a:latin typeface="Twinkl SemiBold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473" y="1300002"/>
            <a:ext cx="6921856" cy="4889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7736" y="1446911"/>
            <a:ext cx="3901579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Remember to think of ways to describe how character react to the problem. What could go wrong?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65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DCB5FAEE-CC91-4608-92BD-1007FC9F45E5}" vid="{49F44A1D-5DD0-448D-A9E8-9C9190F1A6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660</TotalTime>
  <Words>263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Twinkl SemiBold</vt:lpstr>
      <vt:lpstr>Arial</vt:lpstr>
      <vt:lpstr>Twinkl</vt:lpstr>
      <vt:lpstr>Office Theme</vt:lpstr>
      <vt:lpstr>Hyphens</vt:lpstr>
      <vt:lpstr>Hyphens</vt:lpstr>
      <vt:lpstr>Time Slip Narrative</vt:lpstr>
      <vt:lpstr>Time Slip Narrative</vt:lpstr>
      <vt:lpstr>What are better words than…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Carla Austin</cp:lastModifiedBy>
  <cp:revision>48</cp:revision>
  <cp:lastPrinted>2021-11-09T06:51:07Z</cp:lastPrinted>
  <dcterms:created xsi:type="dcterms:W3CDTF">2018-10-17T08:15:56Z</dcterms:created>
  <dcterms:modified xsi:type="dcterms:W3CDTF">2021-11-18T15:53:09Z</dcterms:modified>
</cp:coreProperties>
</file>