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5" r:id="rId2"/>
    <p:sldId id="309" r:id="rId3"/>
    <p:sldId id="287" r:id="rId4"/>
    <p:sldId id="285" r:id="rId5"/>
    <p:sldId id="306" r:id="rId6"/>
    <p:sldId id="307" r:id="rId7"/>
    <p:sldId id="308" r:id="rId8"/>
    <p:sldId id="267" r:id="rId9"/>
  </p:sldIdLst>
  <p:sldSz cx="9144000" cy="6858000" type="screen4x3"/>
  <p:notesSz cx="6797675" cy="9982200"/>
  <p:embeddedFontLst>
    <p:embeddedFont>
      <p:font typeface="Twinkl SemiBold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517525" y="49214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 smtClean="0">
                <a:latin typeface="Twinkl SemiBold" charset="0"/>
              </a:rPr>
              <a:t>Hyphens</a:t>
            </a:r>
            <a:endParaRPr lang="en-GB" altLang="en-US" sz="3600" dirty="0" smtClean="0">
              <a:latin typeface="Twinkl Semi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6" y="1327368"/>
            <a:ext cx="8122143" cy="2421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7" y="3719781"/>
            <a:ext cx="5739161" cy="1518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7" y="5238618"/>
            <a:ext cx="4529198" cy="13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517525" y="49214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 smtClean="0">
                <a:latin typeface="Twinkl SemiBold" charset="0"/>
              </a:rPr>
              <a:t>Hyphens</a:t>
            </a:r>
            <a:endParaRPr lang="en-GB" altLang="en-US" sz="3600" dirty="0" smtClean="0">
              <a:latin typeface="Twinkl Semi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356610"/>
            <a:ext cx="8036103" cy="53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178-ABE0-4C07-B54A-826E2932243A}"/>
              </a:ext>
            </a:extLst>
          </p:cNvPr>
          <p:cNvSpPr txBox="1"/>
          <p:nvPr/>
        </p:nvSpPr>
        <p:spPr>
          <a:xfrm>
            <a:off x="628579" y="1322714"/>
            <a:ext cx="4673093" cy="4268164"/>
          </a:xfrm>
          <a:prstGeom prst="rect">
            <a:avLst/>
          </a:prstGeom>
          <a:solidFill>
            <a:srgbClr val="FFFFFF"/>
          </a:solidFill>
          <a:ln w="28575">
            <a:solidFill>
              <a:srgbClr val="0675AA"/>
            </a:solidFill>
          </a:ln>
        </p:spPr>
        <p:txBody>
          <a:bodyPr wrap="square" lIns="180000" rIns="0" rtlCol="0" anchor="ctr">
            <a:noAutofit/>
          </a:bodyPr>
          <a:lstStyle/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What happened in the video we watched yesterday?</a:t>
            </a:r>
          </a:p>
          <a:p>
            <a:pPr lvl="0"/>
            <a:endParaRPr lang="en-GB" sz="2000" dirty="0" smtClean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What did the house look like? What did the garden look like?</a:t>
            </a:r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What happened to the main character? How did he feel?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How do you know he felt this way?</a:t>
            </a:r>
            <a:endParaRPr lang="en-GB" sz="2000" dirty="0" smtClean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448" y="1322714"/>
            <a:ext cx="3309144" cy="42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4585871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Over the next two weeks, you will be producing a time slip narrative. This is when your character travels back in time.</a:t>
            </a: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Your time period will be during 1940s, England (during WW2)</a:t>
            </a:r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As a class, we are going to read through an example piece to help you generate ideas.</a:t>
            </a:r>
          </a:p>
          <a:p>
            <a:pPr lvl="0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Make sure to have your plans out and ready for you to begin jotting down your ideas. You can magpie ideas too.</a:t>
            </a:r>
          </a:p>
          <a:p>
            <a:pPr lvl="0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Teachers, please open the document found in this week’s folder.</a:t>
            </a:r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25" y="5635567"/>
            <a:ext cx="4118040" cy="5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</a:t>
            </a:r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3" y="1300002"/>
            <a:ext cx="7361174" cy="4994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7018" y="1300002"/>
            <a:ext cx="390157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Think of a main character (protagonist) that is of a similar age to you. Make them interesting. Think about what they look like 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0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</a:t>
            </a:r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46" y="1300002"/>
            <a:ext cx="7266599" cy="5072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736" y="1446911"/>
            <a:ext cx="390157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Think of an object that your protagonist could touch that sends them back in time during WW2.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</a:t>
            </a:r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3" y="1300002"/>
            <a:ext cx="6921856" cy="4889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736" y="1446911"/>
            <a:ext cx="390157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Remember to think of ways to describe how character react to the problem. What could go wrong?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6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639</TotalTime>
  <Words>226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 SemiBold</vt:lpstr>
      <vt:lpstr>Calibri</vt:lpstr>
      <vt:lpstr>Twinkl</vt:lpstr>
      <vt:lpstr>Arial</vt:lpstr>
      <vt:lpstr>Office Theme</vt:lpstr>
      <vt:lpstr>Hyphens</vt:lpstr>
      <vt:lpstr>Hyphens</vt:lpstr>
      <vt:lpstr>Time Slip 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42</cp:revision>
  <cp:lastPrinted>2021-11-09T06:51:07Z</cp:lastPrinted>
  <dcterms:created xsi:type="dcterms:W3CDTF">2018-10-17T08:15:56Z</dcterms:created>
  <dcterms:modified xsi:type="dcterms:W3CDTF">2021-11-18T14:42:26Z</dcterms:modified>
</cp:coreProperties>
</file>