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5" r:id="rId3"/>
    <p:sldId id="511" r:id="rId4"/>
    <p:sldId id="257" r:id="rId5"/>
    <p:sldId id="264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0B52F-4EB0-0647-AB25-342E0AAAF12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DFCE7-E703-3C48-AE25-6B5A3789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0126051-775F-4C99-9EC8-787B926234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E068B0B-8C42-4D3E-AB2F-89B54BA8F5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63B252D-677E-42F8-8BEB-02ACFA097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E307CFA7-9583-467A-8F27-2ABBE4F876EC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1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11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2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4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0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0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3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6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7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0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7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3D02-253F-4564-B697-99F1589244B1}" type="datetimeFigureOut">
              <a:rPr lang="en-GB" smtClean="0"/>
              <a:pPr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3578-7A7C-4B79-A1A7-ABD3BFB30E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91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ubjects/ks2-religious-education/ks2-sikhis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www.twinkl.co.uk/resources/ks2-subjects/ks2-religious-education/ks2-sikhis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64E821B8-4D0A-4C2E-A804-F032BD09CBBA}"/>
              </a:ext>
            </a:extLst>
          </p:cNvPr>
          <p:cNvSpPr/>
          <p:nvPr/>
        </p:nvSpPr>
        <p:spPr>
          <a:xfrm>
            <a:off x="112143" y="5917721"/>
            <a:ext cx="1130061" cy="802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831690"/>
            <a:ext cx="7632700" cy="495108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There is only one God and Sikhs only worship and pray to this one God;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Do Sikhs Believe?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2022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atin typeface="Twinkl" pitchFamily="2" charset="0"/>
              </a:rPr>
              <a:t>Sikhs believe that: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60FBB-4148-4E13-B083-D7A231B7BA8D}"/>
              </a:ext>
            </a:extLst>
          </p:cNvPr>
          <p:cNvSpPr/>
          <p:nvPr/>
        </p:nvSpPr>
        <p:spPr>
          <a:xfrm>
            <a:off x="755651" y="2367543"/>
            <a:ext cx="7632700" cy="495108"/>
          </a:xfrm>
          <a:prstGeom prst="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God cannot be described as either male nor female;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A682D-FDFC-4C6F-B50F-93228F7C179D}"/>
              </a:ext>
            </a:extLst>
          </p:cNvPr>
          <p:cNvSpPr/>
          <p:nvPr/>
        </p:nvSpPr>
        <p:spPr>
          <a:xfrm>
            <a:off x="755651" y="2904464"/>
            <a:ext cx="7632700" cy="495108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God is both </a:t>
            </a:r>
            <a:r>
              <a:rPr lang="en-GB" b="1" dirty="0" err="1">
                <a:solidFill>
                  <a:schemeClr val="tx1"/>
                </a:solidFill>
              </a:rPr>
              <a:t>sargun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 err="1">
                <a:solidFill>
                  <a:schemeClr val="tx1"/>
                </a:solidFill>
              </a:rPr>
              <a:t>nirgun</a:t>
            </a:r>
            <a:r>
              <a:rPr lang="en-GB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61010-A624-424C-840E-ED9AAC4AD3AC}"/>
              </a:ext>
            </a:extLst>
          </p:cNvPr>
          <p:cNvSpPr/>
          <p:nvPr/>
        </p:nvSpPr>
        <p:spPr>
          <a:xfrm>
            <a:off x="755651" y="3458429"/>
            <a:ext cx="7632700" cy="495108"/>
          </a:xfrm>
          <a:prstGeom prst="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God created the world for people to enjoy;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45136B-26D8-4D20-901A-6182D0ACB99E}"/>
              </a:ext>
            </a:extLst>
          </p:cNvPr>
          <p:cNvSpPr/>
          <p:nvPr/>
        </p:nvSpPr>
        <p:spPr>
          <a:xfrm>
            <a:off x="755651" y="4007934"/>
            <a:ext cx="7632700" cy="495108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God created people to know the difference between right and wrong;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13461-FCE7-46E5-84BF-9FA90A6B4345}"/>
              </a:ext>
            </a:extLst>
          </p:cNvPr>
          <p:cNvSpPr/>
          <p:nvPr/>
        </p:nvSpPr>
        <p:spPr>
          <a:xfrm>
            <a:off x="755651" y="4557439"/>
            <a:ext cx="7632700" cy="495108"/>
          </a:xfrm>
          <a:prstGeom prst="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Images of God are forbidden, as is worshipping them;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C29ED-39E8-4C23-AF14-1CC4C58FE20E}"/>
              </a:ext>
            </a:extLst>
          </p:cNvPr>
          <p:cNvSpPr/>
          <p:nvPr/>
        </p:nvSpPr>
        <p:spPr>
          <a:xfrm>
            <a:off x="755651" y="5106944"/>
            <a:ext cx="7632700" cy="495108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All people are equal.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33796E-6AB7-4D6B-90D0-39065A6D52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4"/>
          <a:stretch/>
        </p:blipFill>
        <p:spPr>
          <a:xfrm>
            <a:off x="6480023" y="4492243"/>
            <a:ext cx="1285904" cy="20158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6F0A68-7A8B-4889-948A-3FDEB71C1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712"/>
          <a:stretch/>
        </p:blipFill>
        <p:spPr>
          <a:xfrm>
            <a:off x="7233322" y="4637781"/>
            <a:ext cx="1253179" cy="1870350"/>
          </a:xfrm>
          <a:prstGeom prst="rect">
            <a:avLst/>
          </a:prstGeom>
        </p:spPr>
      </p:pic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61AD5FDA-C4F1-4ED9-A504-2C045104846A}"/>
              </a:ext>
            </a:extLst>
          </p:cNvPr>
          <p:cNvSpPr/>
          <p:nvPr/>
        </p:nvSpPr>
        <p:spPr>
          <a:xfrm>
            <a:off x="539752" y="5654534"/>
            <a:ext cx="8064498" cy="949377"/>
          </a:xfrm>
          <a:prstGeom prst="round2SameRect">
            <a:avLst>
              <a:gd name="adj1" fmla="val 8584"/>
              <a:gd name="adj2" fmla="val 0"/>
            </a:avLst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no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1600" b="1" dirty="0" err="1">
                <a:solidFill>
                  <a:schemeClr val="bg1"/>
                </a:solidFill>
                <a:latin typeface="Twinkl" pitchFamily="2" charset="0"/>
              </a:rPr>
              <a:t>sargun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– The belief that God is everywhere and within everything.</a:t>
            </a:r>
          </a:p>
          <a:p>
            <a:pPr>
              <a:spcBef>
                <a:spcPct val="0"/>
              </a:spcBef>
              <a:defRPr/>
            </a:pPr>
            <a:r>
              <a:rPr lang="en-GB" sz="1600" b="1" dirty="0" err="1">
                <a:solidFill>
                  <a:schemeClr val="bg1"/>
                </a:solidFill>
                <a:latin typeface="Twinkl" pitchFamily="2" charset="0"/>
              </a:rPr>
              <a:t>nirgun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 – The belief that God is above and beyond the range of human experience.</a:t>
            </a:r>
          </a:p>
        </p:txBody>
      </p:sp>
      <p:sp>
        <p:nvSpPr>
          <p:cNvPr id="27" name="Rectangle 26">
            <a:hlinkClick r:id="rId4"/>
            <a:extLst>
              <a:ext uri="{FF2B5EF4-FFF2-40B4-BE49-F238E27FC236}">
                <a16:creationId xmlns:a16="http://schemas.microsoft.com/office/drawing/2014/main" id="{BB0D43AF-D93C-4865-8082-3078A2B50354}"/>
              </a:ext>
            </a:extLst>
          </p:cNvPr>
          <p:cNvSpPr/>
          <p:nvPr/>
        </p:nvSpPr>
        <p:spPr>
          <a:xfrm>
            <a:off x="112143" y="5917721"/>
            <a:ext cx="1130061" cy="802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7EE771-A3D7-4E98-BF46-B1057E523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00" t="93438" r="12500"/>
          <a:stretch/>
        </p:blipFill>
        <p:spPr>
          <a:xfrm>
            <a:off x="0" y="6407943"/>
            <a:ext cx="9144000" cy="4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0.06319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8955F9DC-E4A9-44E7-BF39-8B87CE52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8032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Sikh Symbols and Their </a:t>
            </a:r>
            <a:br>
              <a:rPr lang="en-GB" altLang="en-US" dirty="0"/>
            </a:br>
            <a:r>
              <a:rPr lang="en-GB" altLang="en-US" dirty="0"/>
              <a:t>Meanings: Ik </a:t>
            </a:r>
            <a:r>
              <a:rPr lang="en-GB" altLang="en-US" dirty="0" err="1"/>
              <a:t>Onkar</a:t>
            </a:r>
            <a:endParaRPr lang="en-GB" alt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BBBC9AB-B919-4162-A861-FEE2293D27F0}"/>
              </a:ext>
            </a:extLst>
          </p:cNvPr>
          <p:cNvSpPr/>
          <p:nvPr/>
        </p:nvSpPr>
        <p:spPr>
          <a:xfrm rot="10800000" flipV="1">
            <a:off x="4984750" y="1743075"/>
            <a:ext cx="3487738" cy="4438650"/>
          </a:xfrm>
          <a:prstGeom prst="roundRect">
            <a:avLst>
              <a:gd name="adj" fmla="val 0"/>
            </a:avLst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5C5B2C-7CD5-42CA-9EDC-34D6F9F6133A}"/>
              </a:ext>
            </a:extLst>
          </p:cNvPr>
          <p:cNvSpPr/>
          <p:nvPr/>
        </p:nvSpPr>
        <p:spPr>
          <a:xfrm>
            <a:off x="660400" y="1743075"/>
            <a:ext cx="4216400" cy="4438650"/>
          </a:xfrm>
          <a:prstGeom prst="roundRect">
            <a:avLst>
              <a:gd name="adj" fmla="val 0"/>
            </a:avLst>
          </a:prstGeom>
          <a:solidFill>
            <a:srgbClr val="FF5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6581E-C475-447B-B762-1A7433DBC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3" y="2676525"/>
            <a:ext cx="3727450" cy="28384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270" name="Rectangle 1">
            <a:extLst>
              <a:ext uri="{FF2B5EF4-FFF2-40B4-BE49-F238E27FC236}">
                <a16:creationId xmlns:a16="http://schemas.microsoft.com/office/drawing/2014/main" id="{F71ECC82-EB61-41ED-AF6B-C3C16BF79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2787650"/>
            <a:ext cx="24907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Ik</a:t>
            </a:r>
            <a:r>
              <a:rPr lang="en-GB" altLang="en-US">
                <a:solidFill>
                  <a:schemeClr val="tx1"/>
                </a:solidFill>
              </a:rPr>
              <a:t> means one. </a:t>
            </a:r>
            <a:r>
              <a:rPr lang="en-GB" altLang="en-US" b="1">
                <a:solidFill>
                  <a:schemeClr val="tx1"/>
                </a:solidFill>
              </a:rPr>
              <a:t>Onkar</a:t>
            </a:r>
            <a:r>
              <a:rPr lang="en-GB" altLang="en-US">
                <a:solidFill>
                  <a:schemeClr val="tx1"/>
                </a:solidFill>
              </a:rPr>
              <a:t> means supreme reality or being.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Translated into English it is equivalent to: </a:t>
            </a:r>
            <a:r>
              <a:rPr lang="en-GB" altLang="en-US" b="1">
                <a:solidFill>
                  <a:schemeClr val="tx1"/>
                </a:solidFill>
              </a:rPr>
              <a:t>There is only one God.</a:t>
            </a: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the first line of the Mool Mantar Prayer.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064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6600" b="1" dirty="0" err="1">
                <a:latin typeface="Lucida Calligraphy" panose="03010101010101010101" pitchFamily="66" charset="0"/>
              </a:rPr>
              <a:t>Ik</a:t>
            </a:r>
            <a:r>
              <a:rPr lang="en-GB" sz="6600" b="1" dirty="0">
                <a:latin typeface="Lucida Calligraphy" panose="03010101010101010101" pitchFamily="66" charset="0"/>
              </a:rPr>
              <a:t> </a:t>
            </a:r>
            <a:r>
              <a:rPr lang="en-GB" sz="6600" b="1" dirty="0" err="1">
                <a:latin typeface="Lucida Calligraphy" panose="03010101010101010101" pitchFamily="66" charset="0"/>
              </a:rPr>
              <a:t>onkar</a:t>
            </a:r>
            <a:endParaRPr lang="en-GB" sz="6600" b="1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86" y="1600711"/>
            <a:ext cx="5829833" cy="37004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51723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Lucida Calligraphy" panose="03010101010101010101" pitchFamily="66" charset="0"/>
              </a:rPr>
              <a:t>There is only one true God</a:t>
            </a:r>
          </a:p>
        </p:txBody>
      </p:sp>
    </p:spTree>
    <p:extLst>
      <p:ext uri="{BB962C8B-B14F-4D97-AF65-F5344CB8AC3E}">
        <p14:creationId xmlns:p14="http://schemas.microsoft.com/office/powerpoint/2010/main" val="18456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906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Independent task:</a:t>
            </a:r>
            <a:endParaRPr lang="en-US" sz="5000" b="1" u="sng" dirty="0">
              <a:solidFill>
                <a:srgbClr val="FF0000"/>
              </a:solidFill>
            </a:endParaRP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Draw a pathway that illustrates the Sikh belief that all pathways lead to the same God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505200"/>
            <a:ext cx="4787900" cy="170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438400"/>
            <a:ext cx="2971800" cy="373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53000" y="1447800"/>
            <a:ext cx="4351342" cy="145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124200"/>
            <a:ext cx="3429000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28600"/>
            <a:ext cx="2717800" cy="299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133600"/>
            <a:ext cx="3338564" cy="57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895600"/>
            <a:ext cx="2946400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990600"/>
            <a:ext cx="83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There is only one true God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187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Calligraphy</vt:lpstr>
      <vt:lpstr>Sassoon Infant Rg</vt:lpstr>
      <vt:lpstr>Twinkl</vt:lpstr>
      <vt:lpstr>Office Theme</vt:lpstr>
      <vt:lpstr>PowerPoint Presentation</vt:lpstr>
      <vt:lpstr>What Do Sikhs Believe?</vt:lpstr>
      <vt:lpstr>Sikh Symbols and Their  Meanings: Ik Onkar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hometeacher</dc:creator>
  <cp:lastModifiedBy>andrew</cp:lastModifiedBy>
  <cp:revision>8</cp:revision>
  <dcterms:created xsi:type="dcterms:W3CDTF">2016-09-18T21:23:42Z</dcterms:created>
  <dcterms:modified xsi:type="dcterms:W3CDTF">2021-10-31T14:03:15Z</dcterms:modified>
</cp:coreProperties>
</file>