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88" r:id="rId3"/>
    <p:sldId id="289" r:id="rId4"/>
    <p:sldId id="274" r:id="rId5"/>
    <p:sldId id="291" r:id="rId6"/>
    <p:sldId id="290" r:id="rId7"/>
    <p:sldId id="267" r:id="rId8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Starter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18" y="1387153"/>
            <a:ext cx="6528834" cy="1540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6" y="3008134"/>
            <a:ext cx="5623058" cy="36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Starter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4" y="1282710"/>
            <a:ext cx="7396692" cy="49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Starter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48" y="1302327"/>
            <a:ext cx="7055034" cy="241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49" y="3915288"/>
            <a:ext cx="7055034" cy="2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Diary Entry #1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18FF5-537A-4891-A3D2-3AB82ACF1388}"/>
              </a:ext>
            </a:extLst>
          </p:cNvPr>
          <p:cNvSpPr txBox="1"/>
          <p:nvPr/>
        </p:nvSpPr>
        <p:spPr>
          <a:xfrm>
            <a:off x="756737" y="2020057"/>
            <a:ext cx="6022754" cy="1813034"/>
          </a:xfrm>
          <a:prstGeom prst="rect">
            <a:avLst/>
          </a:prstGeom>
          <a:solidFill>
            <a:srgbClr val="FFFFFF"/>
          </a:solidFill>
          <a:ln w="28575">
            <a:solidFill>
              <a:srgbClr val="0675AA"/>
            </a:solidFill>
          </a:ln>
        </p:spPr>
        <p:txBody>
          <a:bodyPr wrap="square" lIns="180000" rIns="1980000" rtlCol="0" anchor="ctr">
            <a:noAutofit/>
          </a:bodyPr>
          <a:lstStyle/>
          <a:p>
            <a:pPr lvl="0"/>
            <a:r>
              <a:rPr lang="en-GB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Today, you will be writing your first paragraph of the diary entry. </a:t>
            </a:r>
          </a:p>
          <a:p>
            <a:pPr lvl="0"/>
            <a:endParaRPr lang="en-GB" sz="16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1600" dirty="0" smtClean="0">
                <a:solidFill>
                  <a:schemeClr val="dk1"/>
                </a:solidFill>
                <a:cs typeface="Arial"/>
                <a:sym typeface="Arial"/>
              </a:rPr>
              <a:t>Remember, you are either </a:t>
            </a:r>
            <a:r>
              <a:rPr lang="en-GB" sz="1600" dirty="0" err="1" smtClean="0">
                <a:solidFill>
                  <a:schemeClr val="dk1"/>
                </a:solidFill>
                <a:cs typeface="Arial"/>
                <a:sym typeface="Arial"/>
              </a:rPr>
              <a:t>Tucky</a:t>
            </a:r>
            <a:r>
              <a:rPr lang="en-GB" sz="1600" dirty="0" smtClean="0">
                <a:solidFill>
                  <a:schemeClr val="dk1"/>
                </a:solidFill>
                <a:cs typeface="Arial"/>
                <a:sym typeface="Arial"/>
              </a:rPr>
              <a:t> or David. </a:t>
            </a:r>
            <a:r>
              <a:rPr lang="en-GB" sz="1600" dirty="0" smtClean="0">
                <a:solidFill>
                  <a:schemeClr val="dk1"/>
                </a:solidFill>
                <a:cs typeface="Arial"/>
                <a:sym typeface="Arial"/>
              </a:rPr>
              <a:t>You may refer to the book whilst you write.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66" y="3833091"/>
            <a:ext cx="2851294" cy="3024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27" y="1918457"/>
            <a:ext cx="3943927" cy="4937493"/>
          </a:xfrm>
          <a:prstGeom prst="rect">
            <a:avLst/>
          </a:prstGeom>
        </p:spPr>
      </p:pic>
      <p:pic>
        <p:nvPicPr>
          <p:cNvPr id="1026" name="Picture 2" descr="In-service – Bun-sgoil Ghàidhlig Inbhir N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36" y="1132040"/>
            <a:ext cx="1677218" cy="12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Diary Entry #1 Sentence Starters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36" y="1759481"/>
            <a:ext cx="7499927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Dear Diary,</a:t>
            </a:r>
          </a:p>
          <a:p>
            <a:endParaRPr lang="en-GB" sz="2400" dirty="0" smtClean="0"/>
          </a:p>
          <a:p>
            <a:r>
              <a:rPr lang="en-GB" sz="2400" dirty="0" smtClean="0"/>
              <a:t>Today was… because….</a:t>
            </a:r>
          </a:p>
          <a:p>
            <a:r>
              <a:rPr lang="en-GB" sz="2400" dirty="0" smtClean="0"/>
              <a:t>I never thought that ….</a:t>
            </a:r>
          </a:p>
          <a:p>
            <a:r>
              <a:rPr lang="en-GB" sz="2400" dirty="0" smtClean="0"/>
              <a:t>I feel like … because …</a:t>
            </a:r>
          </a:p>
          <a:p>
            <a:r>
              <a:rPr lang="en-GB" sz="2400" dirty="0" smtClean="0"/>
              <a:t>I wish that … </a:t>
            </a:r>
          </a:p>
          <a:p>
            <a:r>
              <a:rPr lang="en-GB" sz="2400" dirty="0" smtClean="0"/>
              <a:t>Even though …, I wish that I could …</a:t>
            </a:r>
          </a:p>
          <a:p>
            <a:endParaRPr lang="en-GB" sz="2400" dirty="0"/>
          </a:p>
          <a:p>
            <a:r>
              <a:rPr lang="en-GB" sz="2400" dirty="0" smtClean="0"/>
              <a:t>My teacher, ____, was telling us…</a:t>
            </a:r>
          </a:p>
          <a:p>
            <a:r>
              <a:rPr lang="en-GB" sz="2400" dirty="0" smtClean="0"/>
              <a:t>It made me feel …</a:t>
            </a:r>
          </a:p>
          <a:p>
            <a:r>
              <a:rPr lang="en-GB" sz="2400" dirty="0" smtClean="0"/>
              <a:t>I’m glad that ___ was there with me. He makes me feel ….</a:t>
            </a:r>
          </a:p>
          <a:p>
            <a:r>
              <a:rPr lang="en-GB" sz="2400" dirty="0" smtClean="0"/>
              <a:t>I wonder what will happen when 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08" y="1657881"/>
            <a:ext cx="2738157" cy="29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Diary Entry #1 Example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36" y="1865746"/>
            <a:ext cx="7499927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Dear Diary,</a:t>
            </a:r>
          </a:p>
          <a:p>
            <a:endParaRPr lang="en-GB" dirty="0"/>
          </a:p>
          <a:p>
            <a:pPr algn="just"/>
            <a:r>
              <a:rPr lang="en-GB" dirty="0" smtClean="0"/>
              <a:t>The day that I prayed would NEVER come had arrived. Mother woke me up but I pretended to be asleep so she would leave me – she didn’t. She woke me up and handed me my apple that I have every morning. It was pitch black in the cellar but I knew what it was the moment I felt the cold saucer touch my hands. To be honest, it made me feel sick just looking at it as I knew it would be my last. I was overcome with dread at the thought. She soon got upset that I didn’t want to eat it so to please her, I did. It didn’t taste the same as it usually did but that’s because all I could think about was the fact that I was being shipped off to who knows where!</a:t>
            </a:r>
          </a:p>
          <a:p>
            <a:pPr algn="just"/>
            <a:r>
              <a:rPr lang="en-GB" dirty="0"/>
              <a:t>	</a:t>
            </a:r>
            <a:r>
              <a:rPr lang="en-GB" dirty="0" smtClean="0"/>
              <a:t>Mother was very stone faced even though I could tell she was upset too. When we walked to the station, Mother reminded me that men mustn’t cry even when I tried to hide my tears with my sleeve.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192</TotalTime>
  <Words>273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 SemiBold</vt:lpstr>
      <vt:lpstr>Arial</vt:lpstr>
      <vt:lpstr>Twinkl</vt:lpstr>
      <vt:lpstr>Calibri</vt:lpstr>
      <vt:lpstr>Office Theme</vt:lpstr>
      <vt:lpstr>Grammar Starter</vt:lpstr>
      <vt:lpstr>Grammar Starter</vt:lpstr>
      <vt:lpstr>Grammar Starter</vt:lpstr>
      <vt:lpstr>Diary Entry #1</vt:lpstr>
      <vt:lpstr>Diary Entry #1 Sentence Starters</vt:lpstr>
      <vt:lpstr>Diary Entry #1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28</cp:revision>
  <dcterms:created xsi:type="dcterms:W3CDTF">2018-10-17T08:15:56Z</dcterms:created>
  <dcterms:modified xsi:type="dcterms:W3CDTF">2021-11-03T12:50:13Z</dcterms:modified>
</cp:coreProperties>
</file>