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0"/>
  </p:notesMasterIdLst>
  <p:sldIdLst>
    <p:sldId id="540" r:id="rId11"/>
    <p:sldId id="297" r:id="rId12"/>
    <p:sldId id="534" r:id="rId13"/>
    <p:sldId id="541" r:id="rId14"/>
    <p:sldId id="299" r:id="rId15"/>
    <p:sldId id="502" r:id="rId16"/>
    <p:sldId id="316" r:id="rId17"/>
    <p:sldId id="535" r:id="rId18"/>
    <p:sldId id="542" r:id="rId19"/>
    <p:sldId id="543" r:id="rId20"/>
    <p:sldId id="544" r:id="rId21"/>
    <p:sldId id="545" r:id="rId22"/>
    <p:sldId id="546" r:id="rId23"/>
    <p:sldId id="547" r:id="rId24"/>
    <p:sldId id="548" r:id="rId25"/>
    <p:sldId id="549" r:id="rId26"/>
    <p:sldId id="550" r:id="rId27"/>
    <p:sldId id="551" r:id="rId28"/>
    <p:sldId id="46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  <p:cmAuthor id="2" name="Louise Collinson" initials="LC" lastIdx="2" clrIdx="1">
    <p:extLst>
      <p:ext uri="{19B8F6BF-5375-455C-9EA6-DF929625EA0E}">
        <p15:presenceInfo xmlns:p15="http://schemas.microsoft.com/office/powerpoint/2012/main" userId="Louise Colli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006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636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AA2DCDB3-D3F8-4ED1-8619-715DDE87AE23}"/>
    <pc:docChg chg="custSel modSld">
      <pc:chgData name="James Clegg" userId="c6df1435-7a36-4b38-be4d-16e68e91152f" providerId="ADAL" clId="{AA2DCDB3-D3F8-4ED1-8619-715DDE87AE23}" dt="2021-03-26T16:05:59.274" v="16"/>
      <pc:docMkLst>
        <pc:docMk/>
      </pc:docMkLst>
      <pc:sldChg chg="modTransition">
        <pc:chgData name="James Clegg" userId="c6df1435-7a36-4b38-be4d-16e68e91152f" providerId="ADAL" clId="{AA2DCDB3-D3F8-4ED1-8619-715DDE87AE23}" dt="2021-03-26T16:05:59.274" v="16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AA2DCDB3-D3F8-4ED1-8619-715DDE87AE23}" dt="2021-03-26T16:05:59.274" v="16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292426147" sldId="316"/>
        </pc:sldMkLst>
        <pc:picChg chg="del">
          <ac:chgData name="James Clegg" userId="c6df1435-7a36-4b38-be4d-16e68e91152f" providerId="ADAL" clId="{AA2DCDB3-D3F8-4ED1-8619-715DDE87AE23}" dt="2021-03-26T16:03:28.059" v="3" actId="478"/>
          <ac:picMkLst>
            <pc:docMk/>
            <pc:sldMk cId="292426147" sldId="31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3107021364" sldId="465"/>
        </pc:sldMkLst>
        <pc:picChg chg="del">
          <ac:chgData name="James Clegg" userId="c6df1435-7a36-4b38-be4d-16e68e91152f" providerId="ADAL" clId="{AA2DCDB3-D3F8-4ED1-8619-715DDE87AE23}" dt="2021-03-26T16:03:40.593" v="15" actId="478"/>
          <ac:picMkLst>
            <pc:docMk/>
            <pc:sldMk cId="3107021364" sldId="465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3650491583" sldId="502"/>
        </pc:sldMkLst>
        <pc:picChg chg="del">
          <ac:chgData name="James Clegg" userId="c6df1435-7a36-4b38-be4d-16e68e91152f" providerId="ADAL" clId="{AA2DCDB3-D3F8-4ED1-8619-715DDE87AE23}" dt="2021-03-26T16:03:26.711" v="2" actId="478"/>
          <ac:picMkLst>
            <pc:docMk/>
            <pc:sldMk cId="3650491583" sldId="502"/>
            <ac:picMk id="2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1287513402" sldId="534"/>
        </pc:sldMkLst>
        <pc:picChg chg="del">
          <ac:chgData name="James Clegg" userId="c6df1435-7a36-4b38-be4d-16e68e91152f" providerId="ADAL" clId="{AA2DCDB3-D3F8-4ED1-8619-715DDE87AE23}" dt="2021-03-26T16:03:23.421" v="0" actId="478"/>
          <ac:picMkLst>
            <pc:docMk/>
            <pc:sldMk cId="1287513402" sldId="534"/>
            <ac:picMk id="2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124226756" sldId="535"/>
        </pc:sldMkLst>
        <pc:picChg chg="del">
          <ac:chgData name="James Clegg" userId="c6df1435-7a36-4b38-be4d-16e68e91152f" providerId="ADAL" clId="{AA2DCDB3-D3F8-4ED1-8619-715DDE87AE23}" dt="2021-03-26T16:03:29.135" v="4" actId="478"/>
          <ac:picMkLst>
            <pc:docMk/>
            <pc:sldMk cId="124226756" sldId="535"/>
            <ac:picMk id="50" creationId="{00000000-0000-0000-0000-000000000000}"/>
          </ac:picMkLst>
        </pc:picChg>
      </pc:sldChg>
      <pc:sldChg chg="modTransition">
        <pc:chgData name="James Clegg" userId="c6df1435-7a36-4b38-be4d-16e68e91152f" providerId="ADAL" clId="{AA2DCDB3-D3F8-4ED1-8619-715DDE87AE23}" dt="2021-03-26T16:05:59.274" v="16"/>
        <pc:sldMkLst>
          <pc:docMk/>
          <pc:sldMk cId="119314978" sldId="540"/>
        </pc:sldMkLst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2384627543" sldId="541"/>
        </pc:sldMkLst>
        <pc:picChg chg="del">
          <ac:chgData name="James Clegg" userId="c6df1435-7a36-4b38-be4d-16e68e91152f" providerId="ADAL" clId="{AA2DCDB3-D3F8-4ED1-8619-715DDE87AE23}" dt="2021-03-26T16:03:25.059" v="1" actId="478"/>
          <ac:picMkLst>
            <pc:docMk/>
            <pc:sldMk cId="2384627543" sldId="541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227982485" sldId="542"/>
        </pc:sldMkLst>
        <pc:picChg chg="del">
          <ac:chgData name="James Clegg" userId="c6df1435-7a36-4b38-be4d-16e68e91152f" providerId="ADAL" clId="{AA2DCDB3-D3F8-4ED1-8619-715DDE87AE23}" dt="2021-03-26T16:03:30.046" v="5" actId="478"/>
          <ac:picMkLst>
            <pc:docMk/>
            <pc:sldMk cId="227982485" sldId="542"/>
            <ac:picMk id="1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2887730426" sldId="543"/>
        </pc:sldMkLst>
        <pc:picChg chg="del">
          <ac:chgData name="James Clegg" userId="c6df1435-7a36-4b38-be4d-16e68e91152f" providerId="ADAL" clId="{AA2DCDB3-D3F8-4ED1-8619-715DDE87AE23}" dt="2021-03-26T16:03:31.087" v="6" actId="478"/>
          <ac:picMkLst>
            <pc:docMk/>
            <pc:sldMk cId="2887730426" sldId="543"/>
            <ac:picMk id="2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3672651815" sldId="544"/>
        </pc:sldMkLst>
        <pc:picChg chg="del">
          <ac:chgData name="James Clegg" userId="c6df1435-7a36-4b38-be4d-16e68e91152f" providerId="ADAL" clId="{AA2DCDB3-D3F8-4ED1-8619-715DDE87AE23}" dt="2021-03-26T16:03:32.118" v="7" actId="478"/>
          <ac:picMkLst>
            <pc:docMk/>
            <pc:sldMk cId="3672651815" sldId="544"/>
            <ac:picMk id="2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2856010806" sldId="545"/>
        </pc:sldMkLst>
        <pc:picChg chg="del">
          <ac:chgData name="James Clegg" userId="c6df1435-7a36-4b38-be4d-16e68e91152f" providerId="ADAL" clId="{AA2DCDB3-D3F8-4ED1-8619-715DDE87AE23}" dt="2021-03-26T16:03:33.123" v="8" actId="478"/>
          <ac:picMkLst>
            <pc:docMk/>
            <pc:sldMk cId="2856010806" sldId="545"/>
            <ac:picMk id="4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1749453398" sldId="546"/>
        </pc:sldMkLst>
        <pc:picChg chg="del">
          <ac:chgData name="James Clegg" userId="c6df1435-7a36-4b38-be4d-16e68e91152f" providerId="ADAL" clId="{AA2DCDB3-D3F8-4ED1-8619-715DDE87AE23}" dt="2021-03-26T16:03:34.181" v="9" actId="478"/>
          <ac:picMkLst>
            <pc:docMk/>
            <pc:sldMk cId="1749453398" sldId="546"/>
            <ac:picMk id="2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2763667339" sldId="547"/>
        </pc:sldMkLst>
        <pc:picChg chg="del">
          <ac:chgData name="James Clegg" userId="c6df1435-7a36-4b38-be4d-16e68e91152f" providerId="ADAL" clId="{AA2DCDB3-D3F8-4ED1-8619-715DDE87AE23}" dt="2021-03-26T16:03:35.210" v="10" actId="478"/>
          <ac:picMkLst>
            <pc:docMk/>
            <pc:sldMk cId="2763667339" sldId="547"/>
            <ac:picMk id="3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3393784462" sldId="548"/>
        </pc:sldMkLst>
        <pc:picChg chg="del">
          <ac:chgData name="James Clegg" userId="c6df1435-7a36-4b38-be4d-16e68e91152f" providerId="ADAL" clId="{AA2DCDB3-D3F8-4ED1-8619-715DDE87AE23}" dt="2021-03-26T16:03:36.197" v="11" actId="478"/>
          <ac:picMkLst>
            <pc:docMk/>
            <pc:sldMk cId="3393784462" sldId="548"/>
            <ac:picMk id="2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1147379583" sldId="549"/>
        </pc:sldMkLst>
        <pc:picChg chg="del">
          <ac:chgData name="James Clegg" userId="c6df1435-7a36-4b38-be4d-16e68e91152f" providerId="ADAL" clId="{AA2DCDB3-D3F8-4ED1-8619-715DDE87AE23}" dt="2021-03-26T16:03:37.276" v="12" actId="478"/>
          <ac:picMkLst>
            <pc:docMk/>
            <pc:sldMk cId="1147379583" sldId="549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3520870587" sldId="550"/>
        </pc:sldMkLst>
        <pc:picChg chg="del">
          <ac:chgData name="James Clegg" userId="c6df1435-7a36-4b38-be4d-16e68e91152f" providerId="ADAL" clId="{AA2DCDB3-D3F8-4ED1-8619-715DDE87AE23}" dt="2021-03-26T16:03:38.309" v="13" actId="478"/>
          <ac:picMkLst>
            <pc:docMk/>
            <pc:sldMk cId="3520870587" sldId="550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AA2DCDB3-D3F8-4ED1-8619-715DDE87AE23}" dt="2021-03-26T16:05:59.274" v="16"/>
        <pc:sldMkLst>
          <pc:docMk/>
          <pc:sldMk cId="1056470762" sldId="551"/>
        </pc:sldMkLst>
        <pc:picChg chg="del">
          <ac:chgData name="James Clegg" userId="c6df1435-7a36-4b38-be4d-16e68e91152f" providerId="ADAL" clId="{AA2DCDB3-D3F8-4ED1-8619-715DDE87AE23}" dt="2021-03-26T16:03:39.308" v="14" actId="478"/>
          <ac:picMkLst>
            <pc:docMk/>
            <pc:sldMk cId="1056470762" sldId="551"/>
            <ac:picMk id="18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3A-43D9-9878-F84C3C1D1055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3A-43D9-9878-F84C3C1D1055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3A-43D9-9878-F84C3C1D1055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3A-43D9-9878-F84C3C1D1055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B3A-43D9-9878-F84C3C1D1055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3A-43D9-9878-F84C3C1D1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3A-43D9-9878-F84C3C1D1055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3A-43D9-9878-F84C3C1D1055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3A-43D9-9878-F84C3C1D1055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3A-43D9-9878-F84C3C1D1055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B3A-43D9-9878-F84C3C1D1055}"/>
              </c:ext>
            </c:extLst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3A-43D9-9878-F84C3C1D1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26/03/2021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26/03/2021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10.png"/><Relationship Id="rId5" Type="http://schemas.openxmlformats.org/officeDocument/2006/relationships/image" Target="../media/image20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9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644403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1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08493" y="3466829"/>
            <a:ext cx="506300" cy="5063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" name="Rectangle 3"/>
          <p:cNvSpPr/>
          <p:nvPr/>
        </p:nvSpPr>
        <p:spPr>
          <a:xfrm>
            <a:off x="3841228" y="3466829"/>
            <a:ext cx="506300" cy="5063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832276" y="1427853"/>
            <a:ext cx="19058" cy="204820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832275" y="3427401"/>
            <a:ext cx="2631646" cy="1732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813108" y="3476055"/>
            <a:ext cx="19167" cy="2059774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468840" y="3444729"/>
            <a:ext cx="2363435" cy="1556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10800000">
            <a:off x="1639991" y="1265666"/>
            <a:ext cx="4368094" cy="4368094"/>
            <a:chOff x="5326492" y="2292013"/>
            <a:chExt cx="4368094" cy="4368094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7510539" y="2568366"/>
              <a:ext cx="0" cy="190769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326492" y="2292013"/>
              <a:ext cx="4368094" cy="436809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489999" y="2014834"/>
            <a:ext cx="2373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Quarter turn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9549" y="4247340"/>
            <a:ext cx="191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Half turn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0235" y="4260361"/>
            <a:ext cx="3332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Three-quarter turn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45338" y="2931674"/>
            <a:ext cx="506300" cy="5063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92348" y="2561522"/>
                <a:ext cx="3029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348" y="2561522"/>
                <a:ext cx="3029590" cy="523220"/>
              </a:xfrm>
              <a:prstGeom prst="rect">
                <a:avLst/>
              </a:prstGeom>
              <a:blipFill>
                <a:blip r:embed="rId5"/>
                <a:stretch>
                  <a:fillRect l="-422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99782" y="3805449"/>
                <a:ext cx="3029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782" y="3805449"/>
                <a:ext cx="3029590" cy="523220"/>
              </a:xfrm>
              <a:prstGeom prst="rect">
                <a:avLst/>
              </a:prstGeom>
              <a:blipFill>
                <a:blip r:embed="rId6"/>
                <a:stretch>
                  <a:fillRect l="-422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54768" y="3805449"/>
                <a:ext cx="3029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68" y="3805449"/>
                <a:ext cx="3029590" cy="523220"/>
              </a:xfrm>
              <a:prstGeom prst="rect">
                <a:avLst/>
              </a:prstGeom>
              <a:blipFill>
                <a:blip r:embed="rId7"/>
                <a:stretch>
                  <a:fillRect l="-402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8773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17442" y="2945317"/>
            <a:ext cx="506300" cy="5063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4" name="Rectangle 3"/>
          <p:cNvSpPr/>
          <p:nvPr/>
        </p:nvSpPr>
        <p:spPr>
          <a:xfrm>
            <a:off x="3317442" y="3463450"/>
            <a:ext cx="506300" cy="5063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grpSp>
        <p:nvGrpSpPr>
          <p:cNvPr id="5" name="Group 4"/>
          <p:cNvGrpSpPr/>
          <p:nvPr/>
        </p:nvGrpSpPr>
        <p:grpSpPr>
          <a:xfrm>
            <a:off x="3811902" y="1433067"/>
            <a:ext cx="2650813" cy="4107976"/>
            <a:chOff x="3833749" y="1395615"/>
            <a:chExt cx="2650813" cy="4107976"/>
          </a:xfrm>
        </p:grpSpPr>
        <p:sp>
          <p:nvSpPr>
            <p:cNvPr id="6" name="Rectangle 5"/>
            <p:cNvSpPr/>
            <p:nvPr/>
          </p:nvSpPr>
          <p:spPr>
            <a:xfrm>
              <a:off x="3865979" y="2899436"/>
              <a:ext cx="506300" cy="5063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65979" y="3425998"/>
              <a:ext cx="506300" cy="5063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852917" y="1395615"/>
              <a:ext cx="19058" cy="2048202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852916" y="3395163"/>
              <a:ext cx="2631646" cy="1732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3833749" y="3443817"/>
              <a:ext cx="19167" cy="205977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 flipH="1">
            <a:off x="1467634" y="3449943"/>
            <a:ext cx="2363435" cy="1556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 rot="16200000">
            <a:off x="1638785" y="1284528"/>
            <a:ext cx="4368094" cy="4368094"/>
            <a:chOff x="5326492" y="2292013"/>
            <a:chExt cx="4368094" cy="4368094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7510539" y="2568366"/>
              <a:ext cx="0" cy="190769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326492" y="2292013"/>
              <a:ext cx="4368094" cy="436809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488794" y="2020048"/>
            <a:ext cx="284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Quarter turn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58343" y="4252554"/>
            <a:ext cx="191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Half turn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4258" y="4265575"/>
            <a:ext cx="354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Three-quarter turn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76427" y="2126390"/>
            <a:ext cx="2826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Full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56422" y="3806289"/>
                <a:ext cx="3029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422" y="3806289"/>
                <a:ext cx="3029590" cy="523220"/>
              </a:xfrm>
              <a:prstGeom prst="rect">
                <a:avLst/>
              </a:prstGeom>
              <a:blipFill>
                <a:blip r:embed="rId5"/>
                <a:stretch>
                  <a:fillRect l="-422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95544" y="3806289"/>
                <a:ext cx="3029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544" y="3806289"/>
                <a:ext cx="3029590" cy="523220"/>
              </a:xfrm>
              <a:prstGeom prst="rect">
                <a:avLst/>
              </a:prstGeom>
              <a:blipFill>
                <a:blip r:embed="rId6"/>
                <a:stretch>
                  <a:fillRect l="-402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96100" y="2561363"/>
                <a:ext cx="3029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100" y="2561363"/>
                <a:ext cx="3029590" cy="523220"/>
              </a:xfrm>
              <a:prstGeom prst="rect">
                <a:avLst/>
              </a:prstGeom>
              <a:blipFill>
                <a:blip r:embed="rId7"/>
                <a:stretch>
                  <a:fillRect l="-402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56422" y="2561363"/>
                <a:ext cx="3029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422" y="2561363"/>
                <a:ext cx="3029590" cy="523220"/>
              </a:xfrm>
              <a:prstGeom prst="rect">
                <a:avLst/>
              </a:prstGeom>
              <a:blipFill>
                <a:blip r:embed="rId8"/>
                <a:stretch>
                  <a:fillRect l="-422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7265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66738" y="370118"/>
                <a:ext cx="57476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 full turn is equal to 360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738" y="370118"/>
                <a:ext cx="5747658" cy="523220"/>
              </a:xfrm>
              <a:prstGeom prst="rect">
                <a:avLst/>
              </a:prstGeom>
              <a:blipFill>
                <a:blip r:embed="rId5"/>
                <a:stretch>
                  <a:fillRect l="-212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3366139" y="1988524"/>
            <a:ext cx="1758462" cy="175846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sp>
        <p:nvSpPr>
          <p:cNvPr id="25" name="Oval 24"/>
          <p:cNvSpPr/>
          <p:nvPr/>
        </p:nvSpPr>
        <p:spPr>
          <a:xfrm>
            <a:off x="4201408" y="2815002"/>
            <a:ext cx="123092" cy="12309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43296" y="1880990"/>
            <a:ext cx="5839316" cy="1991115"/>
            <a:chOff x="653143" y="1280160"/>
            <a:chExt cx="3474720" cy="3474720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2390503" y="1489166"/>
              <a:ext cx="0" cy="152835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53143" y="1280160"/>
              <a:ext cx="3474720" cy="34747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609447" y="4736039"/>
                <a:ext cx="564164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360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represents 100% of the data within a pie chart. 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447" y="4736039"/>
                <a:ext cx="5641641" cy="954107"/>
              </a:xfrm>
              <a:prstGeom prst="rect">
                <a:avLst/>
              </a:prstGeom>
              <a:blipFill>
                <a:blip r:embed="rId6"/>
                <a:stretch>
                  <a:fillRect t="-6410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5601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 animBg="1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4143247"/>
                  </p:ext>
                </p:extLst>
              </p:nvPr>
            </p:nvGraphicFramePr>
            <p:xfrm>
              <a:off x="1524000" y="1397000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872575443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9115751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44425108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Fruit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Number of children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Number of</a:t>
                          </a:r>
                          <a:r>
                            <a:rPr lang="en-GB" b="0" baseline="0" dirty="0">
                              <a:solidFill>
                                <a:schemeClr val="tx1"/>
                              </a:solidFill>
                            </a:rPr>
                            <a:t> degrees</a:t>
                          </a:r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59815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Apple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10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783153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Banana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13780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Grapes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730107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Orange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18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407147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1" dirty="0"/>
                            <a:t>Total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/>
                            <a:t>36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1" dirty="0"/>
                            <a:t>36</a:t>
                          </a:r>
                          <a:r>
                            <a:rPr lang="en-GB" b="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b="1" dirty="0"/>
                            <a:t> 10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GB" b="1" dirty="0"/>
                            <a:t> 360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b="1" dirty="0"/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513082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4143247"/>
                  </p:ext>
                </p:extLst>
              </p:nvPr>
            </p:nvGraphicFramePr>
            <p:xfrm>
              <a:off x="1524000" y="1397000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872575443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9115751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44425108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Fruit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Number of children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Number of</a:t>
                          </a:r>
                          <a:r>
                            <a:rPr lang="en-GB" b="0" baseline="0" dirty="0">
                              <a:solidFill>
                                <a:schemeClr val="tx1"/>
                              </a:solidFill>
                            </a:rPr>
                            <a:t> degrees</a:t>
                          </a:r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59815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Apple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10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783153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Banana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5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13780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Grapes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3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730107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Orange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18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407147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1" dirty="0"/>
                            <a:t>Total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/>
                            <a:t>36</a:t>
                          </a:r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0601" t="-508197" r="-601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130825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435239" y="428283"/>
            <a:ext cx="6020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Children were asked their favourite fruit.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5239" y="772940"/>
            <a:ext cx="4783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table shows the results.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1811" y="4146281"/>
            <a:ext cx="5778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Complete the table to show the number of degrees in each sector of a pie chart.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96921" y="3297389"/>
            <a:ext cx="1688123" cy="2529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73026" y="1764160"/>
                <a:ext cx="1637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10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10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100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26" y="1764160"/>
                <a:ext cx="1637881" cy="369332"/>
              </a:xfrm>
              <a:prstGeom prst="rect">
                <a:avLst/>
              </a:prstGeom>
              <a:blipFill>
                <a:blip r:embed="rId6"/>
                <a:stretch>
                  <a:fillRect l="-297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01173" y="2135889"/>
                <a:ext cx="1637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5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10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50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173" y="2135889"/>
                <a:ext cx="1637881" cy="369332"/>
              </a:xfrm>
              <a:prstGeom prst="rect">
                <a:avLst/>
              </a:prstGeom>
              <a:blipFill>
                <a:blip r:embed="rId7"/>
                <a:stretch>
                  <a:fillRect l="-297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10167" y="2512397"/>
                <a:ext cx="1637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3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10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30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167" y="2512397"/>
                <a:ext cx="1637881" cy="369332"/>
              </a:xfrm>
              <a:prstGeom prst="rect">
                <a:avLst/>
              </a:prstGeom>
              <a:blipFill>
                <a:blip r:embed="rId8"/>
                <a:stretch>
                  <a:fillRect l="-335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92874" y="2882909"/>
                <a:ext cx="1637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18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10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180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874" y="2882909"/>
                <a:ext cx="1637881" cy="369332"/>
              </a:xfrm>
              <a:prstGeom prst="rect">
                <a:avLst/>
              </a:prstGeom>
              <a:blipFill>
                <a:blip r:embed="rId9"/>
                <a:stretch>
                  <a:fillRect l="-2974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ounded Rectangle 12"/>
          <p:cNvSpPr/>
          <p:nvPr/>
        </p:nvSpPr>
        <p:spPr>
          <a:xfrm>
            <a:off x="6849931" y="1795822"/>
            <a:ext cx="495249" cy="14264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4289949" y="3312519"/>
            <a:ext cx="632627" cy="2422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945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7" grpId="1" animBg="1"/>
      <p:bldP spid="8" grpId="0"/>
      <p:bldP spid="9" grpId="0"/>
      <p:bldP spid="10" grpId="0"/>
      <p:bldP spid="11" grpId="0"/>
      <p:bldP spid="13" grpId="0" animBg="1"/>
      <p:bldP spid="14" grpId="0" animBg="1"/>
      <p:bldP spid="1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7968" y="302602"/>
            <a:ext cx="4751908" cy="1819275"/>
          </a:xfrm>
          <a:prstGeom prst="rect">
            <a:avLst/>
          </a:prstGeom>
        </p:spPr>
      </p:pic>
      <p:pic>
        <p:nvPicPr>
          <p:cNvPr id="4" name="Picture 2" descr="Image result for protra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708" y="3347469"/>
            <a:ext cx="4122912" cy="227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054699" y="2622620"/>
            <a:ext cx="3132000" cy="31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565433" y="4122534"/>
            <a:ext cx="112075" cy="13217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534820" y="629798"/>
            <a:ext cx="4493889" cy="2529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67512" y="755879"/>
            <a:ext cx="2567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Draw a pie chart to represent the data.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621471" y="2622620"/>
            <a:ext cx="0" cy="15638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us 19"/>
          <p:cNvSpPr/>
          <p:nvPr/>
        </p:nvSpPr>
        <p:spPr>
          <a:xfrm rot="19523194">
            <a:off x="6617448" y="4498051"/>
            <a:ext cx="120015" cy="111724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4621471" y="4186521"/>
            <a:ext cx="1543355" cy="252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85906" y="3253756"/>
            <a:ext cx="75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10251" y="2232830"/>
            <a:ext cx="174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Outer scale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3923897" y="2417379"/>
            <a:ext cx="641536" cy="1051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6366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14687 -0.0435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20" grpId="0" animBg="1"/>
      <p:bldP spid="24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D7AA98B-311B-404B-995A-7582F0902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7968" y="302602"/>
            <a:ext cx="4751908" cy="1819275"/>
          </a:xfrm>
          <a:prstGeom prst="rect">
            <a:avLst/>
          </a:prstGeom>
        </p:spPr>
      </p:pic>
      <p:pic>
        <p:nvPicPr>
          <p:cNvPr id="4" name="Picture 2" descr="Image result for protra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708" y="3347469"/>
            <a:ext cx="4122912" cy="227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054699" y="2622620"/>
            <a:ext cx="3132000" cy="31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565433" y="4122534"/>
            <a:ext cx="112075" cy="13217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534820" y="918642"/>
            <a:ext cx="4410762" cy="2529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621471" y="2622620"/>
            <a:ext cx="0" cy="15638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us 19"/>
          <p:cNvSpPr/>
          <p:nvPr/>
        </p:nvSpPr>
        <p:spPr>
          <a:xfrm rot="19523194">
            <a:off x="5600148" y="5900414"/>
            <a:ext cx="120015" cy="111724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4621471" y="4186521"/>
            <a:ext cx="1543355" cy="252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85906" y="3253756"/>
            <a:ext cx="75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32408" y="4177019"/>
            <a:ext cx="788270" cy="13551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11749" y="4439216"/>
            <a:ext cx="119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Banana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D94691-F272-4632-9CFB-055FF58A04A2}"/>
              </a:ext>
            </a:extLst>
          </p:cNvPr>
          <p:cNvSpPr txBox="1"/>
          <p:nvPr/>
        </p:nvSpPr>
        <p:spPr>
          <a:xfrm>
            <a:off x="667512" y="755879"/>
            <a:ext cx="2567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Draw a pie chart to represent the data.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378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14687 -0.0435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546558ED-B2B2-4E23-BF1F-492A76047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7968" y="302602"/>
            <a:ext cx="4751908" cy="1819275"/>
          </a:xfrm>
          <a:prstGeom prst="rect">
            <a:avLst/>
          </a:prstGeom>
        </p:spPr>
      </p:pic>
      <p:pic>
        <p:nvPicPr>
          <p:cNvPr id="4" name="Picture 2" descr="Image result for protra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708" y="3347469"/>
            <a:ext cx="4122912" cy="227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3054699" y="2622620"/>
            <a:ext cx="3132000" cy="31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565433" y="4122534"/>
            <a:ext cx="112075" cy="13217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534820" y="1198429"/>
            <a:ext cx="4410762" cy="2529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621471" y="2622620"/>
            <a:ext cx="0" cy="15638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us 19"/>
          <p:cNvSpPr/>
          <p:nvPr/>
        </p:nvSpPr>
        <p:spPr>
          <a:xfrm rot="19523194">
            <a:off x="4586543" y="5986772"/>
            <a:ext cx="120015" cy="111724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4621471" y="4186521"/>
            <a:ext cx="1543355" cy="252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85906" y="3253756"/>
            <a:ext cx="75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32408" y="4177019"/>
            <a:ext cx="788270" cy="13551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11749" y="4439216"/>
            <a:ext cx="119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Banana</a:t>
            </a:r>
          </a:p>
        </p:txBody>
      </p:sp>
      <p:cxnSp>
        <p:nvCxnSpPr>
          <p:cNvPr id="18" name="Straight Connector 17"/>
          <p:cNvCxnSpPr>
            <a:endCxn id="5" idx="4"/>
          </p:cNvCxnSpPr>
          <p:nvPr/>
        </p:nvCxnSpPr>
        <p:spPr>
          <a:xfrm>
            <a:off x="4620699" y="4186047"/>
            <a:ext cx="0" cy="15685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3307959">
            <a:off x="4428746" y="5015029"/>
            <a:ext cx="119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Grapes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2545BC-5D3C-40EE-ABBF-E15EF6204C21}"/>
              </a:ext>
            </a:extLst>
          </p:cNvPr>
          <p:cNvSpPr txBox="1"/>
          <p:nvPr/>
        </p:nvSpPr>
        <p:spPr>
          <a:xfrm>
            <a:off x="667512" y="755879"/>
            <a:ext cx="2567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Draw a pie chart to represent the data.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737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14687 -0.0435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B6E7F60-CC7E-44E6-A653-ADD02D69A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7968" y="302602"/>
            <a:ext cx="4751908" cy="18192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054699" y="2622620"/>
            <a:ext cx="3132000" cy="31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565433" y="4122534"/>
            <a:ext cx="112075" cy="13217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534820" y="1493175"/>
            <a:ext cx="4486962" cy="2354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621471" y="2622620"/>
            <a:ext cx="0" cy="15638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21471" y="4186521"/>
            <a:ext cx="1543355" cy="252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85906" y="3253756"/>
            <a:ext cx="75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632408" y="4177019"/>
            <a:ext cx="788270" cy="13551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11749" y="4439216"/>
            <a:ext cx="119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Banana</a:t>
            </a:r>
          </a:p>
        </p:txBody>
      </p:sp>
      <p:cxnSp>
        <p:nvCxnSpPr>
          <p:cNvPr id="18" name="Straight Connector 17"/>
          <p:cNvCxnSpPr>
            <a:endCxn id="5" idx="4"/>
          </p:cNvCxnSpPr>
          <p:nvPr/>
        </p:nvCxnSpPr>
        <p:spPr>
          <a:xfrm>
            <a:off x="4620699" y="4186047"/>
            <a:ext cx="0" cy="15685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3307959">
            <a:off x="4428746" y="5015029"/>
            <a:ext cx="119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Grapes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78223" y="3937868"/>
            <a:ext cx="119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Orange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C60F17-8457-4D71-BBCE-6B83671A1808}"/>
              </a:ext>
            </a:extLst>
          </p:cNvPr>
          <p:cNvSpPr txBox="1"/>
          <p:nvPr/>
        </p:nvSpPr>
        <p:spPr>
          <a:xfrm>
            <a:off x="667512" y="755879"/>
            <a:ext cx="2567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Draw a pie chart to represent the data.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87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95121"/>
              </p:ext>
            </p:extLst>
          </p:nvPr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725754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11575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44251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Number of children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Number of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degrees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8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315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Banana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Grapes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010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Orange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714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Total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45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30825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35239" y="428283"/>
            <a:ext cx="6020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Children were asked their favourite fruit.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5239" y="772940"/>
            <a:ext cx="4783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table shows the results.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2246" y="4104881"/>
            <a:ext cx="5439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Complete the table to show the number of degrees in each sector of a pie chart.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18658" y="1761162"/>
                <a:ext cx="1637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10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8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80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658" y="1761162"/>
                <a:ext cx="1637881" cy="369332"/>
              </a:xfrm>
              <a:prstGeom prst="rect">
                <a:avLst/>
              </a:prstGeom>
              <a:blipFill>
                <a:blip r:embed="rId5"/>
                <a:stretch>
                  <a:fillRect l="-3346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36644" y="2135889"/>
                <a:ext cx="1637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9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8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72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644" y="2135889"/>
                <a:ext cx="1637881" cy="369332"/>
              </a:xfrm>
              <a:prstGeom prst="rect">
                <a:avLst/>
              </a:prstGeom>
              <a:blipFill>
                <a:blip r:embed="rId6"/>
                <a:stretch>
                  <a:fillRect l="-297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36643" y="2508187"/>
                <a:ext cx="1637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8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8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64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643" y="2508187"/>
                <a:ext cx="1637881" cy="369332"/>
              </a:xfrm>
              <a:prstGeom prst="rect">
                <a:avLst/>
              </a:prstGeom>
              <a:blipFill>
                <a:blip r:embed="rId7"/>
                <a:stretch>
                  <a:fillRect l="-297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18702" y="2880486"/>
                <a:ext cx="1637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18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8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144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702" y="2880486"/>
                <a:ext cx="1637881" cy="369332"/>
              </a:xfrm>
              <a:prstGeom prst="rect">
                <a:avLst/>
              </a:prstGeom>
              <a:blipFill>
                <a:blip r:embed="rId8"/>
                <a:stretch>
                  <a:fillRect l="-3346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99930" y="5212670"/>
            <a:ext cx="747045" cy="7470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478316" y="52840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918795" y="3245949"/>
                <a:ext cx="1637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45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/>
                  <a:t> 8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360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795" y="3245949"/>
                <a:ext cx="1637881" cy="369332"/>
              </a:xfrm>
              <a:prstGeom prst="rect">
                <a:avLst/>
              </a:prstGeom>
              <a:blipFill>
                <a:blip r:embed="rId10"/>
                <a:stretch>
                  <a:fillRect l="-3346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6498449" y="3266957"/>
            <a:ext cx="157125" cy="335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647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4" grpId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10702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5550" y="562572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What percentage of the circle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 What percentage of the circle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is not shaded?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3405" y="562572"/>
            <a:ext cx="6230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degrees are in a right angle?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3406" y="1850553"/>
            <a:ext cx="694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do angles on a straight line add up to?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038267" y="453335"/>
            <a:ext cx="1193945" cy="1153396"/>
            <a:chOff x="5585678" y="466398"/>
            <a:chExt cx="2351314" cy="2142308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5585678" y="466398"/>
              <a:ext cx="0" cy="21423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585678" y="2608706"/>
              <a:ext cx="235131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585678" y="2216821"/>
              <a:ext cx="352697" cy="3918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Oval 2"/>
          <p:cNvSpPr/>
          <p:nvPr/>
        </p:nvSpPr>
        <p:spPr>
          <a:xfrm>
            <a:off x="3769996" y="289855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780" y="2950724"/>
            <a:ext cx="14922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3460585" y="2590723"/>
            <a:ext cx="720000" cy="720000"/>
          </a:xfrm>
          <a:prstGeom prst="arc">
            <a:avLst>
              <a:gd name="adj1" fmla="val 10910601"/>
              <a:gd name="adj2" fmla="val 2145340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3679745" y="2285922"/>
            <a:ext cx="54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2778754393"/>
              </p:ext>
            </p:extLst>
          </p:nvPr>
        </p:nvGraphicFramePr>
        <p:xfrm>
          <a:off x="5348478" y="3465589"/>
          <a:ext cx="3088931" cy="273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51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5550" y="562572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What percentage of the circle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 What percentage of the circle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is not shaded?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3405" y="562572"/>
            <a:ext cx="6230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degrees are in a right angle?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3406" y="1850553"/>
            <a:ext cx="694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do angles on a straight line add up to?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038267" y="453335"/>
            <a:ext cx="1193945" cy="1153396"/>
            <a:chOff x="5585678" y="466398"/>
            <a:chExt cx="2351314" cy="2142308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5585678" y="466398"/>
              <a:ext cx="0" cy="21423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585678" y="2608706"/>
              <a:ext cx="235131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585678" y="2216821"/>
              <a:ext cx="352697" cy="3918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2778754393"/>
              </p:ext>
            </p:extLst>
          </p:nvPr>
        </p:nvGraphicFramePr>
        <p:xfrm>
          <a:off x="5348478" y="3465589"/>
          <a:ext cx="3088931" cy="273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83025" y="1179170"/>
                <a:ext cx="9318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025" y="1179170"/>
                <a:ext cx="931817" cy="523220"/>
              </a:xfrm>
              <a:prstGeom prst="rect">
                <a:avLst/>
              </a:prstGeom>
              <a:blipFill>
                <a:blip r:embed="rId6"/>
                <a:stretch>
                  <a:fillRect l="-1307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33496" y="2427504"/>
                <a:ext cx="9318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180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496" y="2427504"/>
                <a:ext cx="931817" cy="523220"/>
              </a:xfrm>
              <a:prstGeom prst="rect">
                <a:avLst/>
              </a:prstGeom>
              <a:blipFill>
                <a:blip r:embed="rId7"/>
                <a:stretch>
                  <a:fillRect l="-1372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>
            <a:cxnSpLocks/>
          </p:cNvCxnSpPr>
          <p:nvPr/>
        </p:nvCxnSpPr>
        <p:spPr>
          <a:xfrm flipH="1" flipV="1">
            <a:off x="3822326" y="2293335"/>
            <a:ext cx="3890" cy="60277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643234" y="2765563"/>
            <a:ext cx="179092" cy="180000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825540" y="2765563"/>
            <a:ext cx="179092" cy="180000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351784" y="3588572"/>
            <a:ext cx="931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51784" y="5360850"/>
            <a:ext cx="931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40%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1AB92CA6-AE53-44D2-83FF-EEF2FD1D4370}"/>
              </a:ext>
            </a:extLst>
          </p:cNvPr>
          <p:cNvSpPr/>
          <p:nvPr/>
        </p:nvSpPr>
        <p:spPr>
          <a:xfrm>
            <a:off x="3460585" y="2590723"/>
            <a:ext cx="720000" cy="720000"/>
          </a:xfrm>
          <a:prstGeom prst="arc">
            <a:avLst>
              <a:gd name="adj1" fmla="val 10910601"/>
              <a:gd name="adj2" fmla="val 2145340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DC073D-4E07-466E-AA58-FD0B865D98B6}"/>
              </a:ext>
            </a:extLst>
          </p:cNvPr>
          <p:cNvSpPr txBox="1"/>
          <p:nvPr/>
        </p:nvSpPr>
        <p:spPr>
          <a:xfrm>
            <a:off x="3679745" y="2285922"/>
            <a:ext cx="54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28780" y="2950724"/>
            <a:ext cx="14922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50323A8A-883F-43CC-85A3-881601631671}"/>
              </a:ext>
            </a:extLst>
          </p:cNvPr>
          <p:cNvSpPr/>
          <p:nvPr/>
        </p:nvSpPr>
        <p:spPr>
          <a:xfrm>
            <a:off x="3769996" y="289855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62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659" y="2415344"/>
            <a:ext cx="3867937" cy="36990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9994" y="478302"/>
            <a:ext cx="6996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Children were asked to vote for their favourite colour.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054206"/>
              </p:ext>
            </p:extLst>
          </p:nvPr>
        </p:nvGraphicFramePr>
        <p:xfrm>
          <a:off x="1382268" y="1301931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868597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700772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701409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204512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1441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275405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614110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131392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702683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04358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310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450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98230"/>
              </p:ext>
            </p:extLst>
          </p:nvPr>
        </p:nvGraphicFramePr>
        <p:xfrm>
          <a:off x="1382268" y="1292162"/>
          <a:ext cx="18251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166">
                  <a:extLst>
                    <a:ext uri="{9D8B030D-6E8A-4147-A177-3AD203B41FA5}">
                      <a16:colId xmlns:a16="http://schemas.microsoft.com/office/drawing/2014/main" val="3916992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Blue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18496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199429"/>
              </p:ext>
            </p:extLst>
          </p:nvPr>
        </p:nvGraphicFramePr>
        <p:xfrm>
          <a:off x="3207433" y="1292162"/>
          <a:ext cx="212422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21">
                  <a:extLst>
                    <a:ext uri="{9D8B030D-6E8A-4147-A177-3AD203B41FA5}">
                      <a16:colId xmlns:a16="http://schemas.microsoft.com/office/drawing/2014/main" val="3916992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Green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18496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112974"/>
              </p:ext>
            </p:extLst>
          </p:nvPr>
        </p:nvGraphicFramePr>
        <p:xfrm>
          <a:off x="5331655" y="1292162"/>
          <a:ext cx="18417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708">
                  <a:extLst>
                    <a:ext uri="{9D8B030D-6E8A-4147-A177-3AD203B41FA5}">
                      <a16:colId xmlns:a16="http://schemas.microsoft.com/office/drawing/2014/main" val="3916992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18496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3627"/>
              </p:ext>
            </p:extLst>
          </p:nvPr>
        </p:nvGraphicFramePr>
        <p:xfrm>
          <a:off x="7173363" y="1292162"/>
          <a:ext cx="30490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905">
                  <a:extLst>
                    <a:ext uri="{9D8B030D-6E8A-4147-A177-3AD203B41FA5}">
                      <a16:colId xmlns:a16="http://schemas.microsoft.com/office/drawing/2014/main" val="3916992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Red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11849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26513" y="2030143"/>
            <a:ext cx="6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10%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190423" y="2030143"/>
            <a:ext cx="6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0%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94851" y="2030143"/>
            <a:ext cx="6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20%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912791" y="2030143"/>
            <a:ext cx="6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30%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30731" y="2030143"/>
            <a:ext cx="6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40%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148671" y="2030143"/>
            <a:ext cx="6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50%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66611" y="2030143"/>
            <a:ext cx="6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60%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4551" y="2030143"/>
            <a:ext cx="6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70%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02491" y="2030143"/>
            <a:ext cx="6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80%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620431" y="2030143"/>
            <a:ext cx="68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90%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173363" y="2030143"/>
            <a:ext cx="77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100%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0920" y="2802073"/>
            <a:ext cx="3592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Complete the pie chart to </a:t>
            </a:r>
          </a:p>
          <a:p>
            <a:r>
              <a:rPr lang="en-GB" sz="2400" dirty="0"/>
              <a:t>represent the data.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819887" y="3022899"/>
            <a:ext cx="0" cy="1312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5819887" y="4335333"/>
            <a:ext cx="1243787" cy="4095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31810" y="3785983"/>
            <a:ext cx="101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Blue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331654" y="1051560"/>
            <a:ext cx="0" cy="992051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cxnSpLocks/>
          </p:cNvCxnSpPr>
          <p:nvPr/>
        </p:nvCxnSpPr>
        <p:spPr>
          <a:xfrm flipV="1">
            <a:off x="4766611" y="4335334"/>
            <a:ext cx="1053276" cy="7829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502889" y="4652042"/>
            <a:ext cx="101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Green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7173363" y="1051560"/>
            <a:ext cx="0" cy="992051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407713" y="3095936"/>
            <a:ext cx="412174" cy="12235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25727" y="3942824"/>
            <a:ext cx="101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Yellow</a:t>
            </a:r>
          </a:p>
        </p:txBody>
      </p:sp>
      <p:sp>
        <p:nvSpPr>
          <p:cNvPr id="83" name="TextBox 82"/>
          <p:cNvSpPr txBox="1"/>
          <p:nvPr/>
        </p:nvSpPr>
        <p:spPr>
          <a:xfrm rot="4436008">
            <a:off x="5233282" y="3479059"/>
            <a:ext cx="101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Red</a:t>
            </a:r>
          </a:p>
        </p:txBody>
      </p:sp>
      <p:sp>
        <p:nvSpPr>
          <p:cNvPr id="8" name="Partial Circle 7">
            <a:extLst>
              <a:ext uri="{FF2B5EF4-FFF2-40B4-BE49-F238E27FC236}">
                <a16:creationId xmlns:a16="http://schemas.microsoft.com/office/drawing/2014/main" id="{47FAA443-623A-432C-8A78-FE0F325206D7}"/>
              </a:ext>
            </a:extLst>
          </p:cNvPr>
          <p:cNvSpPr/>
          <p:nvPr/>
        </p:nvSpPr>
        <p:spPr>
          <a:xfrm>
            <a:off x="4510101" y="3033309"/>
            <a:ext cx="2619250" cy="2619250"/>
          </a:xfrm>
          <a:prstGeom prst="pie">
            <a:avLst>
              <a:gd name="adj1" fmla="val 16189213"/>
              <a:gd name="adj2" fmla="val 1065278"/>
            </a:avLst>
          </a:prstGeom>
          <a:solidFill>
            <a:srgbClr val="4472C4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Partial Circle 35">
            <a:extLst>
              <a:ext uri="{FF2B5EF4-FFF2-40B4-BE49-F238E27FC236}">
                <a16:creationId xmlns:a16="http://schemas.microsoft.com/office/drawing/2014/main" id="{4D382FDB-D6F4-4294-BCFB-5FA51F7887CE}"/>
              </a:ext>
            </a:extLst>
          </p:cNvPr>
          <p:cNvSpPr/>
          <p:nvPr/>
        </p:nvSpPr>
        <p:spPr>
          <a:xfrm>
            <a:off x="4510101" y="3033309"/>
            <a:ext cx="2619250" cy="2619250"/>
          </a:xfrm>
          <a:prstGeom prst="pie">
            <a:avLst>
              <a:gd name="adj1" fmla="val 1076779"/>
              <a:gd name="adj2" fmla="val 8621800"/>
            </a:avLst>
          </a:prstGeom>
          <a:solidFill>
            <a:schemeClr val="accent6">
              <a:alpha val="50196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Partial Circle 36">
            <a:extLst>
              <a:ext uri="{FF2B5EF4-FFF2-40B4-BE49-F238E27FC236}">
                <a16:creationId xmlns:a16="http://schemas.microsoft.com/office/drawing/2014/main" id="{6BA50277-3A7A-4996-9403-0DB8D0A679C7}"/>
              </a:ext>
            </a:extLst>
          </p:cNvPr>
          <p:cNvSpPr/>
          <p:nvPr/>
        </p:nvSpPr>
        <p:spPr>
          <a:xfrm>
            <a:off x="4510101" y="3033309"/>
            <a:ext cx="2619250" cy="2619250"/>
          </a:xfrm>
          <a:prstGeom prst="pie">
            <a:avLst>
              <a:gd name="adj1" fmla="val 8609310"/>
              <a:gd name="adj2" fmla="val 15119070"/>
            </a:avLst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Partial Circle 37">
            <a:extLst>
              <a:ext uri="{FF2B5EF4-FFF2-40B4-BE49-F238E27FC236}">
                <a16:creationId xmlns:a16="http://schemas.microsoft.com/office/drawing/2014/main" id="{D8CFD585-D211-4BE8-A380-95C9EE38E5C4}"/>
              </a:ext>
            </a:extLst>
          </p:cNvPr>
          <p:cNvSpPr/>
          <p:nvPr/>
        </p:nvSpPr>
        <p:spPr>
          <a:xfrm>
            <a:off x="4510101" y="3033309"/>
            <a:ext cx="2619250" cy="2619250"/>
          </a:xfrm>
          <a:prstGeom prst="pie">
            <a:avLst>
              <a:gd name="adj1" fmla="val 15114222"/>
              <a:gd name="adj2" fmla="val 16192760"/>
            </a:avLst>
          </a:prstGeom>
          <a:solidFill>
            <a:srgbClr val="FF0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049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5" grpId="0"/>
      <p:bldP spid="56" grpId="0"/>
      <p:bldP spid="57" grpId="0"/>
      <p:bldP spid="57" grpId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8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847465" y="2931167"/>
            <a:ext cx="506300" cy="5063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834403" y="1427346"/>
            <a:ext cx="19058" cy="204820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834402" y="3426894"/>
            <a:ext cx="2631646" cy="1732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92127" y="2014327"/>
            <a:ext cx="3029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Quarter turn</a:t>
            </a:r>
          </a:p>
        </p:txBody>
      </p:sp>
      <p:sp>
        <p:nvSpPr>
          <p:cNvPr id="43" name="Oval 42"/>
          <p:cNvSpPr/>
          <p:nvPr/>
        </p:nvSpPr>
        <p:spPr>
          <a:xfrm>
            <a:off x="3748246" y="3321679"/>
            <a:ext cx="210430" cy="2104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93766" y="2560663"/>
                <a:ext cx="3029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766" y="2560663"/>
                <a:ext cx="3029590" cy="523220"/>
              </a:xfrm>
              <a:prstGeom prst="rect">
                <a:avLst/>
              </a:prstGeom>
              <a:blipFill>
                <a:blip r:embed="rId5"/>
                <a:stretch>
                  <a:fillRect l="-422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1669414" y="1251511"/>
            <a:ext cx="4368094" cy="4368094"/>
            <a:chOff x="5326492" y="2292013"/>
            <a:chExt cx="4368094" cy="4368094"/>
          </a:xfrm>
        </p:grpSpPr>
        <p:cxnSp>
          <p:nvCxnSpPr>
            <p:cNvPr id="48" name="Straight Arrow Connector 47"/>
            <p:cNvCxnSpPr/>
            <p:nvPr/>
          </p:nvCxnSpPr>
          <p:spPr>
            <a:xfrm flipV="1">
              <a:off x="7510539" y="2568366"/>
              <a:ext cx="0" cy="190769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5326492" y="2292013"/>
              <a:ext cx="4368094" cy="436809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422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2" grpId="0"/>
      <p:bldP spid="43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40453" y="3452535"/>
            <a:ext cx="506300" cy="5063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832216" y="1429768"/>
            <a:ext cx="19058" cy="204820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832215" y="3429316"/>
            <a:ext cx="2631646" cy="1732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813048" y="3477970"/>
            <a:ext cx="19167" cy="2059774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89939" y="2016749"/>
            <a:ext cx="2240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Quarter turn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59489" y="4249255"/>
            <a:ext cx="191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Half turn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45278" y="2933589"/>
            <a:ext cx="506300" cy="5063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91238" y="2566805"/>
                <a:ext cx="3029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238" y="2566805"/>
                <a:ext cx="3029590" cy="523220"/>
              </a:xfrm>
              <a:prstGeom prst="rect">
                <a:avLst/>
              </a:prstGeom>
              <a:blipFill>
                <a:blip r:embed="rId5"/>
                <a:stretch>
                  <a:fillRect l="-402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92160" y="3814461"/>
                <a:ext cx="30295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90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160" y="3814461"/>
                <a:ext cx="3029590" cy="523220"/>
              </a:xfrm>
              <a:prstGeom prst="rect">
                <a:avLst/>
              </a:prstGeom>
              <a:blipFill>
                <a:blip r:embed="rId6"/>
                <a:stretch>
                  <a:fillRect l="-402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 rot="5400000">
            <a:off x="1639931" y="1281229"/>
            <a:ext cx="4368094" cy="4368094"/>
            <a:chOff x="5326492" y="2292013"/>
            <a:chExt cx="4368094" cy="4368094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7510539" y="2568366"/>
              <a:ext cx="0" cy="190769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326492" y="2292013"/>
              <a:ext cx="4368094" cy="436809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798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5.7|3|1.2|18.3|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9.8|8|4.9|2.4|1.1|4.7|11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5|12.4|3|1.5|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4.2|22.6|12.1|3.7|2.9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4|7.4|14.7|4.4|3.5|6.9|6.4|4.3|22.1|3.3|6|5.4|9.9|3.8|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1.4|1.7|1.4|1.5|5.1|1.6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4.7|1.2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2|4.7|1.6|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7|1.4|4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9|1.3|4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.3|5.9|12.5|18.5|2.8|18.2|13.4|2.9|3.5|6.9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.4|9.6|11.4|10.2|5.9|3|3.8|7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cee99ee9-287b-4f9a-957c-ba5ae7375c9a"/>
    <ds:schemaRef ds:uri="522d4c35-b548-4432-90ae-af4376e1c4b4"/>
  </ds:schemaRefs>
</ds:datastoreItem>
</file>

<file path=customXml/itemProps2.xml><?xml version="1.0" encoding="utf-8"?>
<ds:datastoreItem xmlns:ds="http://schemas.openxmlformats.org/officeDocument/2006/customXml" ds:itemID="{94091548-022B-4338-94AF-B1A51C49FE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24700</TotalTime>
  <Words>441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 1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861</cp:revision>
  <dcterms:created xsi:type="dcterms:W3CDTF">2019-07-05T11:02:13Z</dcterms:created>
  <dcterms:modified xsi:type="dcterms:W3CDTF">2021-03-26T16:06:02Z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