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3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6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3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2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6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3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7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8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DDCA-DA3D-41A1-9D37-652F5F05082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E4B-2CD5-4803-B69C-DE3D5B579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6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035" t="41620" r="69660" b="6237"/>
          <a:stretch/>
        </p:blipFill>
        <p:spPr>
          <a:xfrm>
            <a:off x="2530763" y="365125"/>
            <a:ext cx="6530110" cy="60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734" t="40331" r="40089" b="38182"/>
          <a:stretch/>
        </p:blipFill>
        <p:spPr>
          <a:xfrm>
            <a:off x="2364509" y="1027906"/>
            <a:ext cx="6991927" cy="37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0025" t="40862" r="69671" b="43872"/>
          <a:stretch/>
        </p:blipFill>
        <p:spPr>
          <a:xfrm>
            <a:off x="1810328" y="822470"/>
            <a:ext cx="8746835" cy="3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9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438" t="56661" r="69944" b="5808"/>
          <a:stretch/>
        </p:blipFill>
        <p:spPr>
          <a:xfrm>
            <a:off x="2078183" y="692726"/>
            <a:ext cx="718589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976" t="41334" r="39525" b="18556"/>
          <a:stretch/>
        </p:blipFill>
        <p:spPr>
          <a:xfrm>
            <a:off x="2673927" y="243392"/>
            <a:ext cx="6844145" cy="64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679" t="41905" r="69983" b="31164"/>
          <a:stretch/>
        </p:blipFill>
        <p:spPr>
          <a:xfrm>
            <a:off x="2202872" y="862229"/>
            <a:ext cx="7786255" cy="57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331" t="40188" r="39042" b="29730"/>
          <a:stretch/>
        </p:blipFill>
        <p:spPr>
          <a:xfrm>
            <a:off x="1653308" y="496815"/>
            <a:ext cx="8377382" cy="58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570" t="40708" r="39059" b="38338"/>
          <a:stretch/>
        </p:blipFill>
        <p:spPr>
          <a:xfrm>
            <a:off x="1967344" y="489527"/>
            <a:ext cx="7564583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0866" t="40809" r="39161" b="27482"/>
          <a:stretch/>
        </p:blipFill>
        <p:spPr>
          <a:xfrm>
            <a:off x="2647507" y="365125"/>
            <a:ext cx="6858000" cy="60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Nash</dc:creator>
  <cp:lastModifiedBy>Bradley Nash</cp:lastModifiedBy>
  <cp:revision>2</cp:revision>
  <dcterms:created xsi:type="dcterms:W3CDTF">2021-02-25T12:11:51Z</dcterms:created>
  <dcterms:modified xsi:type="dcterms:W3CDTF">2021-02-25T13:02:48Z</dcterms:modified>
</cp:coreProperties>
</file>