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6.xml" ContentType="application/vnd.openxmlformats-officedocument.theme+xml"/>
  <Override PartName="/ppt/slideLayouts/slideLayout8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32"/>
  </p:notesMasterIdLst>
  <p:sldIdLst>
    <p:sldId id="423" r:id="rId11"/>
    <p:sldId id="297" r:id="rId12"/>
    <p:sldId id="431" r:id="rId13"/>
    <p:sldId id="406" r:id="rId14"/>
    <p:sldId id="299" r:id="rId15"/>
    <p:sldId id="335" r:id="rId16"/>
    <p:sldId id="419" r:id="rId17"/>
    <p:sldId id="392" r:id="rId18"/>
    <p:sldId id="424" r:id="rId19"/>
    <p:sldId id="420" r:id="rId20"/>
    <p:sldId id="425" r:id="rId21"/>
    <p:sldId id="426" r:id="rId22"/>
    <p:sldId id="427" r:id="rId23"/>
    <p:sldId id="429" r:id="rId24"/>
    <p:sldId id="428" r:id="rId25"/>
    <p:sldId id="366" r:id="rId26"/>
    <p:sldId id="415" r:id="rId27"/>
    <p:sldId id="413" r:id="rId28"/>
    <p:sldId id="421" r:id="rId29"/>
    <p:sldId id="430" r:id="rId30"/>
    <p:sldId id="316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1" userDrawn="1">
          <p15:clr>
            <a:srgbClr val="A4A3A4"/>
          </p15:clr>
        </p15:guide>
        <p15:guide id="2" pos="369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113" d="100"/>
          <a:sy n="113" d="100"/>
        </p:scale>
        <p:origin x="872" y="76"/>
      </p:cViewPr>
      <p:guideLst>
        <p:guide orient="horz" pos="2341"/>
        <p:guide pos="36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21" Type="http://schemas.openxmlformats.org/officeDocument/2006/relationships/slide" Target="slides/slide11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commentAuthors" Target="commentAuthors.xml"/><Relationship Id="rId38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viewProps" Target="viewProps.xml"/><Relationship Id="rId8" Type="http://schemas.openxmlformats.org/officeDocument/2006/relationships/slideMaster" Target="slideMasters/slideMaster5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AB1EDCFA-0F73-470A-B925-0A61A0968239}"/>
    <pc:docChg chg="undo custSel modSld">
      <pc:chgData name="James Clegg" userId="c6df1435-7a36-4b38-be4d-16e68e91152f" providerId="ADAL" clId="{AB1EDCFA-0F73-470A-B925-0A61A0968239}" dt="2021-04-20T08:56:56.293" v="112" actId="478"/>
      <pc:docMkLst>
        <pc:docMk/>
      </pc:docMkLst>
      <pc:sldChg chg="delSp">
        <pc:chgData name="James Clegg" userId="c6df1435-7a36-4b38-be4d-16e68e91152f" providerId="ADAL" clId="{AB1EDCFA-0F73-470A-B925-0A61A0968239}" dt="2021-04-20T08:56:44.722" v="110" actId="478"/>
        <pc:sldMkLst>
          <pc:docMk/>
          <pc:sldMk cId="1709793811" sldId="335"/>
        </pc:sldMkLst>
        <pc:spChg chg="del">
          <ac:chgData name="James Clegg" userId="c6df1435-7a36-4b38-be4d-16e68e91152f" providerId="ADAL" clId="{AB1EDCFA-0F73-470A-B925-0A61A0968239}" dt="2021-04-20T08:56:44.722" v="110" actId="478"/>
          <ac:spMkLst>
            <pc:docMk/>
            <pc:sldMk cId="1709793811" sldId="335"/>
            <ac:spMk id="2" creationId="{00000000-0000-0000-0000-000000000000}"/>
          </ac:spMkLst>
        </pc:spChg>
        <pc:spChg chg="del">
          <ac:chgData name="James Clegg" userId="c6df1435-7a36-4b38-be4d-16e68e91152f" providerId="ADAL" clId="{AB1EDCFA-0F73-470A-B925-0A61A0968239}" dt="2021-04-20T08:56:43.643" v="109" actId="478"/>
          <ac:spMkLst>
            <pc:docMk/>
            <pc:sldMk cId="1709793811" sldId="335"/>
            <ac:spMk id="26" creationId="{00000000-0000-0000-0000-000000000000}"/>
          </ac:spMkLst>
        </pc:spChg>
      </pc:sldChg>
      <pc:sldChg chg="delSp modSp">
        <pc:chgData name="James Clegg" userId="c6df1435-7a36-4b38-be4d-16e68e91152f" providerId="ADAL" clId="{AB1EDCFA-0F73-470A-B925-0A61A0968239}" dt="2021-04-20T08:56:30.220" v="106" actId="478"/>
        <pc:sldMkLst>
          <pc:docMk/>
          <pc:sldMk cId="2547970181" sldId="392"/>
        </pc:sldMkLst>
        <pc:spChg chg="del">
          <ac:chgData name="James Clegg" userId="c6df1435-7a36-4b38-be4d-16e68e91152f" providerId="ADAL" clId="{AB1EDCFA-0F73-470A-B925-0A61A0968239}" dt="2021-04-20T08:56:30.220" v="106" actId="478"/>
          <ac:spMkLst>
            <pc:docMk/>
            <pc:sldMk cId="2547970181" sldId="392"/>
            <ac:spMk id="2" creationId="{00000000-0000-0000-0000-000000000000}"/>
          </ac:spMkLst>
        </pc:spChg>
        <pc:grpChg chg="mod">
          <ac:chgData name="James Clegg" userId="c6df1435-7a36-4b38-be4d-16e68e91152f" providerId="ADAL" clId="{AB1EDCFA-0F73-470A-B925-0A61A0968239}" dt="2021-04-20T08:41:19.951" v="12" actId="1035"/>
          <ac:grpSpMkLst>
            <pc:docMk/>
            <pc:sldMk cId="2547970181" sldId="392"/>
            <ac:grpSpMk id="16" creationId="{00000000-0000-0000-0000-000000000000}"/>
          </ac:grpSpMkLst>
        </pc:grpChg>
      </pc:sldChg>
      <pc:sldChg chg="delSp">
        <pc:chgData name="James Clegg" userId="c6df1435-7a36-4b38-be4d-16e68e91152f" providerId="ADAL" clId="{AB1EDCFA-0F73-470A-B925-0A61A0968239}" dt="2021-04-20T08:56:53.059" v="111" actId="478"/>
        <pc:sldMkLst>
          <pc:docMk/>
          <pc:sldMk cId="680341798" sldId="406"/>
        </pc:sldMkLst>
        <pc:spChg chg="del">
          <ac:chgData name="James Clegg" userId="c6df1435-7a36-4b38-be4d-16e68e91152f" providerId="ADAL" clId="{AB1EDCFA-0F73-470A-B925-0A61A0968239}" dt="2021-04-20T08:56:53.059" v="111" actId="478"/>
          <ac:spMkLst>
            <pc:docMk/>
            <pc:sldMk cId="680341798" sldId="406"/>
            <ac:spMk id="4" creationId="{00000000-0000-0000-0000-000000000000}"/>
          </ac:spMkLst>
        </pc:spChg>
      </pc:sldChg>
      <pc:sldChg chg="addSp delSp modSp modAnim">
        <pc:chgData name="James Clegg" userId="c6df1435-7a36-4b38-be4d-16e68e91152f" providerId="ADAL" clId="{AB1EDCFA-0F73-470A-B925-0A61A0968239}" dt="2021-04-20T08:52:51.388" v="62"/>
        <pc:sldMkLst>
          <pc:docMk/>
          <pc:sldMk cId="1609631426" sldId="413"/>
        </pc:sldMkLst>
        <pc:spChg chg="del">
          <ac:chgData name="James Clegg" userId="c6df1435-7a36-4b38-be4d-16e68e91152f" providerId="ADAL" clId="{AB1EDCFA-0F73-470A-B925-0A61A0968239}" dt="2021-04-20T08:52:13.554" v="57" actId="478"/>
          <ac:spMkLst>
            <pc:docMk/>
            <pc:sldMk cId="1609631426" sldId="413"/>
            <ac:spMk id="2" creationId="{00000000-0000-0000-0000-000000000000}"/>
          </ac:spMkLst>
        </pc:spChg>
        <pc:spChg chg="mod">
          <ac:chgData name="James Clegg" userId="c6df1435-7a36-4b38-be4d-16e68e91152f" providerId="ADAL" clId="{AB1EDCFA-0F73-470A-B925-0A61A0968239}" dt="2021-04-20T08:51:54.082" v="50" actId="1076"/>
          <ac:spMkLst>
            <pc:docMk/>
            <pc:sldMk cId="1609631426" sldId="413"/>
            <ac:spMk id="14" creationId="{00000000-0000-0000-0000-000000000000}"/>
          </ac:spMkLst>
        </pc:spChg>
        <pc:spChg chg="add mod">
          <ac:chgData name="James Clegg" userId="c6df1435-7a36-4b38-be4d-16e68e91152f" providerId="ADAL" clId="{AB1EDCFA-0F73-470A-B925-0A61A0968239}" dt="2021-04-20T08:52:49.082" v="61" actId="554"/>
          <ac:spMkLst>
            <pc:docMk/>
            <pc:sldMk cId="1609631426" sldId="413"/>
            <ac:spMk id="17" creationId="{978EDC52-1696-43DB-8EA9-57F17365FA3C}"/>
          </ac:spMkLst>
        </pc:spChg>
        <pc:spChg chg="mod">
          <ac:chgData name="James Clegg" userId="c6df1435-7a36-4b38-be4d-16e68e91152f" providerId="ADAL" clId="{AB1EDCFA-0F73-470A-B925-0A61A0968239}" dt="2021-04-20T08:51:51.235" v="49" actId="1076"/>
          <ac:spMkLst>
            <pc:docMk/>
            <pc:sldMk cId="1609631426" sldId="413"/>
            <ac:spMk id="22" creationId="{00000000-0000-0000-0000-000000000000}"/>
          </ac:spMkLst>
        </pc:spChg>
        <pc:spChg chg="mod">
          <ac:chgData name="James Clegg" userId="c6df1435-7a36-4b38-be4d-16e68e91152f" providerId="ADAL" clId="{AB1EDCFA-0F73-470A-B925-0A61A0968239}" dt="2021-04-20T08:52:49.082" v="61" actId="554"/>
          <ac:spMkLst>
            <pc:docMk/>
            <pc:sldMk cId="1609631426" sldId="413"/>
            <ac:spMk id="23" creationId="{00000000-0000-0000-0000-000000000000}"/>
          </ac:spMkLst>
        </pc:spChg>
        <pc:spChg chg="mod">
          <ac:chgData name="James Clegg" userId="c6df1435-7a36-4b38-be4d-16e68e91152f" providerId="ADAL" clId="{AB1EDCFA-0F73-470A-B925-0A61A0968239}" dt="2021-04-20T08:52:26.259" v="58" actId="207"/>
          <ac:spMkLst>
            <pc:docMk/>
            <pc:sldMk cId="1609631426" sldId="413"/>
            <ac:spMk id="30" creationId="{00000000-0000-0000-0000-000000000000}"/>
          </ac:spMkLst>
        </pc:spChg>
        <pc:spChg chg="mod">
          <ac:chgData name="James Clegg" userId="c6df1435-7a36-4b38-be4d-16e68e91152f" providerId="ADAL" clId="{AB1EDCFA-0F73-470A-B925-0A61A0968239}" dt="2021-04-20T08:51:58.260" v="52" actId="207"/>
          <ac:spMkLst>
            <pc:docMk/>
            <pc:sldMk cId="1609631426" sldId="413"/>
            <ac:spMk id="31" creationId="{00000000-0000-0000-0000-000000000000}"/>
          </ac:spMkLst>
        </pc:spChg>
      </pc:sldChg>
      <pc:sldChg chg="addSp delSp modSp modAnim">
        <pc:chgData name="James Clegg" userId="c6df1435-7a36-4b38-be4d-16e68e91152f" providerId="ADAL" clId="{AB1EDCFA-0F73-470A-B925-0A61A0968239}" dt="2021-04-20T08:52:11.539" v="56" actId="478"/>
        <pc:sldMkLst>
          <pc:docMk/>
          <pc:sldMk cId="3756757596" sldId="415"/>
        </pc:sldMkLst>
        <pc:spChg chg="del">
          <ac:chgData name="James Clegg" userId="c6df1435-7a36-4b38-be4d-16e68e91152f" providerId="ADAL" clId="{AB1EDCFA-0F73-470A-B925-0A61A0968239}" dt="2021-04-20T08:52:11.539" v="56" actId="478"/>
          <ac:spMkLst>
            <pc:docMk/>
            <pc:sldMk cId="3756757596" sldId="415"/>
            <ac:spMk id="2" creationId="{00000000-0000-0000-0000-000000000000}"/>
          </ac:spMkLst>
        </pc:spChg>
        <pc:spChg chg="add">
          <ac:chgData name="James Clegg" userId="c6df1435-7a36-4b38-be4d-16e68e91152f" providerId="ADAL" clId="{AB1EDCFA-0F73-470A-B925-0A61A0968239}" dt="2021-04-20T08:51:01.674" v="40"/>
          <ac:spMkLst>
            <pc:docMk/>
            <pc:sldMk cId="3756757596" sldId="415"/>
            <ac:spMk id="12" creationId="{5C142571-9A4D-48E1-96B5-58D0F03CB837}"/>
          </ac:spMkLst>
        </pc:spChg>
        <pc:spChg chg="add del mod">
          <ac:chgData name="James Clegg" userId="c6df1435-7a36-4b38-be4d-16e68e91152f" providerId="ADAL" clId="{AB1EDCFA-0F73-470A-B925-0A61A0968239}" dt="2021-04-20T08:52:06.292" v="53" actId="478"/>
          <ac:spMkLst>
            <pc:docMk/>
            <pc:sldMk cId="3756757596" sldId="415"/>
            <ac:spMk id="13" creationId="{23502863-CF4D-41C5-9EB6-741443DC61A8}"/>
          </ac:spMkLst>
        </pc:spChg>
        <pc:spChg chg="add del mod">
          <ac:chgData name="James Clegg" userId="c6df1435-7a36-4b38-be4d-16e68e91152f" providerId="ADAL" clId="{AB1EDCFA-0F73-470A-B925-0A61A0968239}" dt="2021-04-20T08:52:06.292" v="53" actId="478"/>
          <ac:spMkLst>
            <pc:docMk/>
            <pc:sldMk cId="3756757596" sldId="415"/>
            <ac:spMk id="14" creationId="{D653E2FD-1D8D-45FC-9015-95A2C38BEC9A}"/>
          </ac:spMkLst>
        </pc:spChg>
        <pc:spChg chg="add del mod">
          <ac:chgData name="James Clegg" userId="c6df1435-7a36-4b38-be4d-16e68e91152f" providerId="ADAL" clId="{AB1EDCFA-0F73-470A-B925-0A61A0968239}" dt="2021-04-20T08:52:06.292" v="53" actId="478"/>
          <ac:spMkLst>
            <pc:docMk/>
            <pc:sldMk cId="3756757596" sldId="415"/>
            <ac:spMk id="15" creationId="{274F5063-14FB-4F13-A19D-6FA009F0E34C}"/>
          </ac:spMkLst>
        </pc:spChg>
        <pc:spChg chg="add del">
          <ac:chgData name="James Clegg" userId="c6df1435-7a36-4b38-be4d-16e68e91152f" providerId="ADAL" clId="{AB1EDCFA-0F73-470A-B925-0A61A0968239}" dt="2021-04-20T08:51:08.345" v="42" actId="478"/>
          <ac:spMkLst>
            <pc:docMk/>
            <pc:sldMk cId="3756757596" sldId="415"/>
            <ac:spMk id="16" creationId="{8EFC8E3F-CD3B-4A46-9CFF-EA73BA218FC1}"/>
          </ac:spMkLst>
        </pc:spChg>
        <pc:spChg chg="add">
          <ac:chgData name="James Clegg" userId="c6df1435-7a36-4b38-be4d-16e68e91152f" providerId="ADAL" clId="{AB1EDCFA-0F73-470A-B925-0A61A0968239}" dt="2021-04-20T08:52:06.578" v="54"/>
          <ac:spMkLst>
            <pc:docMk/>
            <pc:sldMk cId="3756757596" sldId="415"/>
            <ac:spMk id="17" creationId="{0404881D-1F52-450C-A789-0C957358A11D}"/>
          </ac:spMkLst>
        </pc:spChg>
        <pc:spChg chg="add">
          <ac:chgData name="James Clegg" userId="c6df1435-7a36-4b38-be4d-16e68e91152f" providerId="ADAL" clId="{AB1EDCFA-0F73-470A-B925-0A61A0968239}" dt="2021-04-20T08:52:06.578" v="54"/>
          <ac:spMkLst>
            <pc:docMk/>
            <pc:sldMk cId="3756757596" sldId="415"/>
            <ac:spMk id="18" creationId="{756E83E0-AFF1-4585-97D6-DE576DB0A176}"/>
          </ac:spMkLst>
        </pc:spChg>
        <pc:spChg chg="add">
          <ac:chgData name="James Clegg" userId="c6df1435-7a36-4b38-be4d-16e68e91152f" providerId="ADAL" clId="{AB1EDCFA-0F73-470A-B925-0A61A0968239}" dt="2021-04-20T08:52:06.578" v="54"/>
          <ac:spMkLst>
            <pc:docMk/>
            <pc:sldMk cId="3756757596" sldId="415"/>
            <ac:spMk id="19" creationId="{EE51EA3E-9F85-43AF-A326-487F46A015CB}"/>
          </ac:spMkLst>
        </pc:spChg>
        <pc:spChg chg="del">
          <ac:chgData name="James Clegg" userId="c6df1435-7a36-4b38-be4d-16e68e91152f" providerId="ADAL" clId="{AB1EDCFA-0F73-470A-B925-0A61A0968239}" dt="2021-04-20T08:51:00.993" v="39" actId="478"/>
          <ac:spMkLst>
            <pc:docMk/>
            <pc:sldMk cId="3756757596" sldId="415"/>
            <ac:spMk id="47" creationId="{00000000-0000-0000-0000-000000000000}"/>
          </ac:spMkLst>
        </pc:spChg>
        <pc:spChg chg="del">
          <ac:chgData name="James Clegg" userId="c6df1435-7a36-4b38-be4d-16e68e91152f" providerId="ADAL" clId="{AB1EDCFA-0F73-470A-B925-0A61A0968239}" dt="2021-04-20T08:51:00.993" v="39" actId="478"/>
          <ac:spMkLst>
            <pc:docMk/>
            <pc:sldMk cId="3756757596" sldId="415"/>
            <ac:spMk id="48" creationId="{00000000-0000-0000-0000-000000000000}"/>
          </ac:spMkLst>
        </pc:spChg>
        <pc:spChg chg="del">
          <ac:chgData name="James Clegg" userId="c6df1435-7a36-4b38-be4d-16e68e91152f" providerId="ADAL" clId="{AB1EDCFA-0F73-470A-B925-0A61A0968239}" dt="2021-04-20T08:51:00.993" v="39" actId="478"/>
          <ac:spMkLst>
            <pc:docMk/>
            <pc:sldMk cId="3756757596" sldId="415"/>
            <ac:spMk id="50" creationId="{00000000-0000-0000-0000-000000000000}"/>
          </ac:spMkLst>
        </pc:spChg>
        <pc:spChg chg="del">
          <ac:chgData name="James Clegg" userId="c6df1435-7a36-4b38-be4d-16e68e91152f" providerId="ADAL" clId="{AB1EDCFA-0F73-470A-B925-0A61A0968239}" dt="2021-04-20T08:51:00.993" v="39" actId="478"/>
          <ac:spMkLst>
            <pc:docMk/>
            <pc:sldMk cId="3756757596" sldId="415"/>
            <ac:spMk id="51" creationId="{00000000-0000-0000-0000-000000000000}"/>
          </ac:spMkLst>
        </pc:spChg>
        <pc:picChg chg="add">
          <ac:chgData name="James Clegg" userId="c6df1435-7a36-4b38-be4d-16e68e91152f" providerId="ADAL" clId="{AB1EDCFA-0F73-470A-B925-0A61A0968239}" dt="2021-04-20T08:51:01.674" v="40"/>
          <ac:picMkLst>
            <pc:docMk/>
            <pc:sldMk cId="3756757596" sldId="415"/>
            <ac:picMk id="11" creationId="{39396919-EFC7-4AF4-A6AF-7F5A44576464}"/>
          </ac:picMkLst>
        </pc:picChg>
        <pc:picChg chg="del">
          <ac:chgData name="James Clegg" userId="c6df1435-7a36-4b38-be4d-16e68e91152f" providerId="ADAL" clId="{AB1EDCFA-0F73-470A-B925-0A61A0968239}" dt="2021-04-20T08:51:00.993" v="39" actId="478"/>
          <ac:picMkLst>
            <pc:docMk/>
            <pc:sldMk cId="3756757596" sldId="415"/>
            <ac:picMk id="32" creationId="{00000000-0000-0000-0000-000000000000}"/>
          </ac:picMkLst>
        </pc:picChg>
      </pc:sldChg>
      <pc:sldChg chg="delSp">
        <pc:chgData name="James Clegg" userId="c6df1435-7a36-4b38-be4d-16e68e91152f" providerId="ADAL" clId="{AB1EDCFA-0F73-470A-B925-0A61A0968239}" dt="2021-04-20T08:56:38.832" v="108" actId="478"/>
        <pc:sldMkLst>
          <pc:docMk/>
          <pc:sldMk cId="3722109953" sldId="419"/>
        </pc:sldMkLst>
        <pc:spChg chg="del">
          <ac:chgData name="James Clegg" userId="c6df1435-7a36-4b38-be4d-16e68e91152f" providerId="ADAL" clId="{AB1EDCFA-0F73-470A-B925-0A61A0968239}" dt="2021-04-20T08:56:38.832" v="108" actId="478"/>
          <ac:spMkLst>
            <pc:docMk/>
            <pc:sldMk cId="3722109953" sldId="419"/>
            <ac:spMk id="2" creationId="{00000000-0000-0000-0000-000000000000}"/>
          </ac:spMkLst>
        </pc:spChg>
        <pc:spChg chg="del">
          <ac:chgData name="James Clegg" userId="c6df1435-7a36-4b38-be4d-16e68e91152f" providerId="ADAL" clId="{AB1EDCFA-0F73-470A-B925-0A61A0968239}" dt="2021-04-20T08:56:35.965" v="107" actId="478"/>
          <ac:spMkLst>
            <pc:docMk/>
            <pc:sldMk cId="3722109953" sldId="419"/>
            <ac:spMk id="26" creationId="{00000000-0000-0000-0000-000000000000}"/>
          </ac:spMkLst>
        </pc:spChg>
      </pc:sldChg>
      <pc:sldChg chg="delSp">
        <pc:chgData name="James Clegg" userId="c6df1435-7a36-4b38-be4d-16e68e91152f" providerId="ADAL" clId="{AB1EDCFA-0F73-470A-B925-0A61A0968239}" dt="2021-04-20T08:56:19.920" v="104" actId="478"/>
        <pc:sldMkLst>
          <pc:docMk/>
          <pc:sldMk cId="476470150" sldId="420"/>
        </pc:sldMkLst>
        <pc:spChg chg="del">
          <ac:chgData name="James Clegg" userId="c6df1435-7a36-4b38-be4d-16e68e91152f" providerId="ADAL" clId="{AB1EDCFA-0F73-470A-B925-0A61A0968239}" dt="2021-04-20T08:56:19.920" v="104" actId="478"/>
          <ac:spMkLst>
            <pc:docMk/>
            <pc:sldMk cId="476470150" sldId="420"/>
            <ac:spMk id="2" creationId="{00000000-0000-0000-0000-000000000000}"/>
          </ac:spMkLst>
        </pc:spChg>
      </pc:sldChg>
      <pc:sldChg chg="delSp modSp">
        <pc:chgData name="James Clegg" userId="c6df1435-7a36-4b38-be4d-16e68e91152f" providerId="ADAL" clId="{AB1EDCFA-0F73-470A-B925-0A61A0968239}" dt="2021-04-20T08:50:26.294" v="37" actId="20577"/>
        <pc:sldMkLst>
          <pc:docMk/>
          <pc:sldMk cId="3041515816" sldId="421"/>
        </pc:sldMkLst>
        <pc:spChg chg="del">
          <ac:chgData name="James Clegg" userId="c6df1435-7a36-4b38-be4d-16e68e91152f" providerId="ADAL" clId="{AB1EDCFA-0F73-470A-B925-0A61A0968239}" dt="2021-04-20T08:50:19.699" v="35" actId="478"/>
          <ac:spMkLst>
            <pc:docMk/>
            <pc:sldMk cId="3041515816" sldId="421"/>
            <ac:spMk id="2" creationId="{00000000-0000-0000-0000-000000000000}"/>
          </ac:spMkLst>
        </pc:spChg>
        <pc:spChg chg="mod">
          <ac:chgData name="James Clegg" userId="c6df1435-7a36-4b38-be4d-16e68e91152f" providerId="ADAL" clId="{AB1EDCFA-0F73-470A-B925-0A61A0968239}" dt="2021-04-20T08:50:26.294" v="37" actId="20577"/>
          <ac:spMkLst>
            <pc:docMk/>
            <pc:sldMk cId="3041515816" sldId="421"/>
            <ac:spMk id="26" creationId="{00000000-0000-0000-0000-000000000000}"/>
          </ac:spMkLst>
        </pc:spChg>
        <pc:spChg chg="mod">
          <ac:chgData name="James Clegg" userId="c6df1435-7a36-4b38-be4d-16e68e91152f" providerId="ADAL" clId="{AB1EDCFA-0F73-470A-B925-0A61A0968239}" dt="2021-04-20T08:50:22.592" v="36" actId="20577"/>
          <ac:spMkLst>
            <pc:docMk/>
            <pc:sldMk cId="3041515816" sldId="421"/>
            <ac:spMk id="27" creationId="{00000000-0000-0000-0000-000000000000}"/>
          </ac:spMkLst>
        </pc:spChg>
      </pc:sldChg>
      <pc:sldChg chg="delSp modSp">
        <pc:chgData name="James Clegg" userId="c6df1435-7a36-4b38-be4d-16e68e91152f" providerId="ADAL" clId="{AB1EDCFA-0F73-470A-B925-0A61A0968239}" dt="2021-04-20T08:56:23.934" v="105" actId="478"/>
        <pc:sldMkLst>
          <pc:docMk/>
          <pc:sldMk cId="1672687387" sldId="424"/>
        </pc:sldMkLst>
        <pc:spChg chg="del">
          <ac:chgData name="James Clegg" userId="c6df1435-7a36-4b38-be4d-16e68e91152f" providerId="ADAL" clId="{AB1EDCFA-0F73-470A-B925-0A61A0968239}" dt="2021-04-20T08:56:23.934" v="105" actId="478"/>
          <ac:spMkLst>
            <pc:docMk/>
            <pc:sldMk cId="1672687387" sldId="424"/>
            <ac:spMk id="2" creationId="{00000000-0000-0000-0000-000000000000}"/>
          </ac:spMkLst>
        </pc:spChg>
        <pc:grpChg chg="mod">
          <ac:chgData name="James Clegg" userId="c6df1435-7a36-4b38-be4d-16e68e91152f" providerId="ADAL" clId="{AB1EDCFA-0F73-470A-B925-0A61A0968239}" dt="2021-04-20T08:41:09.653" v="7" actId="1038"/>
          <ac:grpSpMkLst>
            <pc:docMk/>
            <pc:sldMk cId="1672687387" sldId="424"/>
            <ac:grpSpMk id="9" creationId="{00000000-0000-0000-0000-000000000000}"/>
          </ac:grpSpMkLst>
        </pc:grpChg>
        <pc:grpChg chg="mod">
          <ac:chgData name="James Clegg" userId="c6df1435-7a36-4b38-be4d-16e68e91152f" providerId="ADAL" clId="{AB1EDCFA-0F73-470A-B925-0A61A0968239}" dt="2021-04-20T08:41:04.080" v="4" actId="1035"/>
          <ac:grpSpMkLst>
            <pc:docMk/>
            <pc:sldMk cId="1672687387" sldId="424"/>
            <ac:grpSpMk id="12" creationId="{00000000-0000-0000-0000-000000000000}"/>
          </ac:grpSpMkLst>
        </pc:grpChg>
      </pc:sldChg>
      <pc:sldChg chg="delSp modSp">
        <pc:chgData name="James Clegg" userId="c6df1435-7a36-4b38-be4d-16e68e91152f" providerId="ADAL" clId="{AB1EDCFA-0F73-470A-B925-0A61A0968239}" dt="2021-04-20T08:56:14.783" v="103" actId="478"/>
        <pc:sldMkLst>
          <pc:docMk/>
          <pc:sldMk cId="2341022058" sldId="425"/>
        </pc:sldMkLst>
        <pc:spChg chg="del">
          <ac:chgData name="James Clegg" userId="c6df1435-7a36-4b38-be4d-16e68e91152f" providerId="ADAL" clId="{AB1EDCFA-0F73-470A-B925-0A61A0968239}" dt="2021-04-20T08:56:14.783" v="103" actId="478"/>
          <ac:spMkLst>
            <pc:docMk/>
            <pc:sldMk cId="2341022058" sldId="425"/>
            <ac:spMk id="2" creationId="{00000000-0000-0000-0000-000000000000}"/>
          </ac:spMkLst>
        </pc:spChg>
        <pc:spChg chg="mod">
          <ac:chgData name="James Clegg" userId="c6df1435-7a36-4b38-be4d-16e68e91152f" providerId="ADAL" clId="{AB1EDCFA-0F73-470A-B925-0A61A0968239}" dt="2021-04-20T08:43:56.372" v="33" actId="1035"/>
          <ac:spMkLst>
            <pc:docMk/>
            <pc:sldMk cId="2341022058" sldId="425"/>
            <ac:spMk id="10" creationId="{00000000-0000-0000-0000-000000000000}"/>
          </ac:spMkLst>
        </pc:spChg>
      </pc:sldChg>
      <pc:sldChg chg="delSp modSp">
        <pc:chgData name="James Clegg" userId="c6df1435-7a36-4b38-be4d-16e68e91152f" providerId="ADAL" clId="{AB1EDCFA-0F73-470A-B925-0A61A0968239}" dt="2021-04-20T08:55:58.701" v="102" actId="1036"/>
        <pc:sldMkLst>
          <pc:docMk/>
          <pc:sldMk cId="3192077838" sldId="426"/>
        </pc:sldMkLst>
        <pc:spChg chg="del">
          <ac:chgData name="James Clegg" userId="c6df1435-7a36-4b38-be4d-16e68e91152f" providerId="ADAL" clId="{AB1EDCFA-0F73-470A-B925-0A61A0968239}" dt="2021-04-20T08:55:43.313" v="91" actId="478"/>
          <ac:spMkLst>
            <pc:docMk/>
            <pc:sldMk cId="3192077838" sldId="426"/>
            <ac:spMk id="2" creationId="{00000000-0000-0000-0000-000000000000}"/>
          </ac:spMkLst>
        </pc:spChg>
        <pc:spChg chg="mod">
          <ac:chgData name="James Clegg" userId="c6df1435-7a36-4b38-be4d-16e68e91152f" providerId="ADAL" clId="{AB1EDCFA-0F73-470A-B925-0A61A0968239}" dt="2021-04-20T08:43:44.770" v="31" actId="1035"/>
          <ac:spMkLst>
            <pc:docMk/>
            <pc:sldMk cId="3192077838" sldId="426"/>
            <ac:spMk id="10" creationId="{00000000-0000-0000-0000-000000000000}"/>
          </ac:spMkLst>
        </pc:spChg>
        <pc:spChg chg="mod">
          <ac:chgData name="James Clegg" userId="c6df1435-7a36-4b38-be4d-16e68e91152f" providerId="ADAL" clId="{AB1EDCFA-0F73-470A-B925-0A61A0968239}" dt="2021-04-20T08:42:37.635" v="13" actId="1076"/>
          <ac:spMkLst>
            <pc:docMk/>
            <pc:sldMk cId="3192077838" sldId="426"/>
            <ac:spMk id="24" creationId="{00000000-0000-0000-0000-000000000000}"/>
          </ac:spMkLst>
        </pc:spChg>
        <pc:spChg chg="mod">
          <ac:chgData name="James Clegg" userId="c6df1435-7a36-4b38-be4d-16e68e91152f" providerId="ADAL" clId="{AB1EDCFA-0F73-470A-B925-0A61A0968239}" dt="2021-04-20T08:55:58.701" v="102" actId="1036"/>
          <ac:spMkLst>
            <pc:docMk/>
            <pc:sldMk cId="3192077838" sldId="426"/>
            <ac:spMk id="26" creationId="{00000000-0000-0000-0000-000000000000}"/>
          </ac:spMkLst>
        </pc:spChg>
      </pc:sldChg>
      <pc:sldChg chg="delSp">
        <pc:chgData name="James Clegg" userId="c6df1435-7a36-4b38-be4d-16e68e91152f" providerId="ADAL" clId="{AB1EDCFA-0F73-470A-B925-0A61A0968239}" dt="2021-04-20T08:55:28.699" v="90" actId="478"/>
        <pc:sldMkLst>
          <pc:docMk/>
          <pc:sldMk cId="1676718229" sldId="427"/>
        </pc:sldMkLst>
        <pc:spChg chg="del">
          <ac:chgData name="James Clegg" userId="c6df1435-7a36-4b38-be4d-16e68e91152f" providerId="ADAL" clId="{AB1EDCFA-0F73-470A-B925-0A61A0968239}" dt="2021-04-20T08:55:28.699" v="90" actId="478"/>
          <ac:spMkLst>
            <pc:docMk/>
            <pc:sldMk cId="1676718229" sldId="427"/>
            <ac:spMk id="2" creationId="{00000000-0000-0000-0000-000000000000}"/>
          </ac:spMkLst>
        </pc:spChg>
      </pc:sldChg>
      <pc:sldChg chg="delSp modSp">
        <pc:chgData name="James Clegg" userId="c6df1435-7a36-4b38-be4d-16e68e91152f" providerId="ADAL" clId="{AB1EDCFA-0F73-470A-B925-0A61A0968239}" dt="2021-04-20T08:55:09.881" v="88" actId="732"/>
        <pc:sldMkLst>
          <pc:docMk/>
          <pc:sldMk cId="3529677931" sldId="428"/>
        </pc:sldMkLst>
        <pc:spChg chg="del">
          <ac:chgData name="James Clegg" userId="c6df1435-7a36-4b38-be4d-16e68e91152f" providerId="ADAL" clId="{AB1EDCFA-0F73-470A-B925-0A61A0968239}" dt="2021-04-20T08:53:01.900" v="63" actId="478"/>
          <ac:spMkLst>
            <pc:docMk/>
            <pc:sldMk cId="3529677931" sldId="428"/>
            <ac:spMk id="2" creationId="{00000000-0000-0000-0000-000000000000}"/>
          </ac:spMkLst>
        </pc:spChg>
        <pc:picChg chg="mod">
          <ac:chgData name="James Clegg" userId="c6df1435-7a36-4b38-be4d-16e68e91152f" providerId="ADAL" clId="{AB1EDCFA-0F73-470A-B925-0A61A0968239}" dt="2021-04-20T08:54:04.891" v="75" actId="553"/>
          <ac:picMkLst>
            <pc:docMk/>
            <pc:sldMk cId="3529677931" sldId="428"/>
            <ac:picMk id="7" creationId="{00000000-0000-0000-0000-000000000000}"/>
          </ac:picMkLst>
        </pc:picChg>
        <pc:picChg chg="mod modCrop">
          <ac:chgData name="James Clegg" userId="c6df1435-7a36-4b38-be4d-16e68e91152f" providerId="ADAL" clId="{AB1EDCFA-0F73-470A-B925-0A61A0968239}" dt="2021-04-20T08:55:09.881" v="88" actId="732"/>
          <ac:picMkLst>
            <pc:docMk/>
            <pc:sldMk cId="3529677931" sldId="428"/>
            <ac:picMk id="10" creationId="{00000000-0000-0000-0000-000000000000}"/>
          </ac:picMkLst>
        </pc:picChg>
      </pc:sldChg>
      <pc:sldChg chg="delSp">
        <pc:chgData name="James Clegg" userId="c6df1435-7a36-4b38-be4d-16e68e91152f" providerId="ADAL" clId="{AB1EDCFA-0F73-470A-B925-0A61A0968239}" dt="2021-04-20T08:55:25.457" v="89" actId="478"/>
        <pc:sldMkLst>
          <pc:docMk/>
          <pc:sldMk cId="3036160079" sldId="429"/>
        </pc:sldMkLst>
        <pc:spChg chg="del">
          <ac:chgData name="James Clegg" userId="c6df1435-7a36-4b38-be4d-16e68e91152f" providerId="ADAL" clId="{AB1EDCFA-0F73-470A-B925-0A61A0968239}" dt="2021-04-20T08:55:25.457" v="89" actId="478"/>
          <ac:spMkLst>
            <pc:docMk/>
            <pc:sldMk cId="3036160079" sldId="429"/>
            <ac:spMk id="2" creationId="{00000000-0000-0000-0000-000000000000}"/>
          </ac:spMkLst>
        </pc:spChg>
      </pc:sldChg>
      <pc:sldChg chg="delSp modSp">
        <pc:chgData name="James Clegg" userId="c6df1435-7a36-4b38-be4d-16e68e91152f" providerId="ADAL" clId="{AB1EDCFA-0F73-470A-B925-0A61A0968239}" dt="2021-04-20T08:50:29.785" v="38" actId="20577"/>
        <pc:sldMkLst>
          <pc:docMk/>
          <pc:sldMk cId="4267859714" sldId="430"/>
        </pc:sldMkLst>
        <pc:spChg chg="del">
          <ac:chgData name="James Clegg" userId="c6df1435-7a36-4b38-be4d-16e68e91152f" providerId="ADAL" clId="{AB1EDCFA-0F73-470A-B925-0A61A0968239}" dt="2021-04-20T08:50:16.836" v="34" actId="478"/>
          <ac:spMkLst>
            <pc:docMk/>
            <pc:sldMk cId="4267859714" sldId="430"/>
            <ac:spMk id="2" creationId="{00000000-0000-0000-0000-000000000000}"/>
          </ac:spMkLst>
        </pc:spChg>
        <pc:spChg chg="mod">
          <ac:chgData name="James Clegg" userId="c6df1435-7a36-4b38-be4d-16e68e91152f" providerId="ADAL" clId="{AB1EDCFA-0F73-470A-B925-0A61A0968239}" dt="2021-04-20T08:50:29.785" v="38" actId="20577"/>
          <ac:spMkLst>
            <pc:docMk/>
            <pc:sldMk cId="4267859714" sldId="430"/>
            <ac:spMk id="26" creationId="{00000000-0000-0000-0000-000000000000}"/>
          </ac:spMkLst>
        </pc:spChg>
      </pc:sldChg>
      <pc:sldChg chg="delSp">
        <pc:chgData name="James Clegg" userId="c6df1435-7a36-4b38-be4d-16e68e91152f" providerId="ADAL" clId="{AB1EDCFA-0F73-470A-B925-0A61A0968239}" dt="2021-04-20T08:56:56.293" v="112" actId="478"/>
        <pc:sldMkLst>
          <pc:docMk/>
          <pc:sldMk cId="3369404035" sldId="431"/>
        </pc:sldMkLst>
        <pc:spChg chg="del">
          <ac:chgData name="James Clegg" userId="c6df1435-7a36-4b38-be4d-16e68e91152f" providerId="ADAL" clId="{AB1EDCFA-0F73-470A-B925-0A61A0968239}" dt="2021-04-20T08:56:56.293" v="112" actId="478"/>
          <ac:spMkLst>
            <pc:docMk/>
            <pc:sldMk cId="3369404035" sldId="431"/>
            <ac:spMk id="4" creationId="{00000000-0000-0000-0000-000000000000}"/>
          </ac:spMkLst>
        </pc:spChg>
      </pc:sldChg>
    </pc:docChg>
  </pc:docChgLst>
  <pc:docChgLst>
    <pc:chgData name="James Clegg" userId="c6df1435-7a36-4b38-be4d-16e68e91152f" providerId="ADAL" clId="{79371D6B-33FB-4A24-BEE1-871F0D545C5E}"/>
    <pc:docChg chg="custSel modSld">
      <pc:chgData name="James Clegg" userId="c6df1435-7a36-4b38-be4d-16e68e91152f" providerId="ADAL" clId="{79371D6B-33FB-4A24-BEE1-871F0D545C5E}" dt="2021-04-20T09:34:53.432" v="18"/>
      <pc:docMkLst>
        <pc:docMk/>
      </pc:docMkLst>
      <pc:sldChg chg="modTransition">
        <pc:chgData name="James Clegg" userId="c6df1435-7a36-4b38-be4d-16e68e91152f" providerId="ADAL" clId="{79371D6B-33FB-4A24-BEE1-871F0D545C5E}" dt="2021-04-20T09:34:53.432" v="18"/>
        <pc:sldMkLst>
          <pc:docMk/>
          <pc:sldMk cId="861935487" sldId="297"/>
        </pc:sldMkLst>
      </pc:sldChg>
      <pc:sldChg chg="modTransition">
        <pc:chgData name="James Clegg" userId="c6df1435-7a36-4b38-be4d-16e68e91152f" providerId="ADAL" clId="{79371D6B-33FB-4A24-BEE1-871F0D545C5E}" dt="2021-04-20T09:34:53.432" v="18"/>
        <pc:sldMkLst>
          <pc:docMk/>
          <pc:sldMk cId="895466786" sldId="299"/>
        </pc:sldMkLst>
      </pc:sldChg>
      <pc:sldChg chg="delSp modTransition delAnim">
        <pc:chgData name="James Clegg" userId="c6df1435-7a36-4b38-be4d-16e68e91152f" providerId="ADAL" clId="{79371D6B-33FB-4A24-BEE1-871F0D545C5E}" dt="2021-04-20T09:34:53.432" v="18"/>
        <pc:sldMkLst>
          <pc:docMk/>
          <pc:sldMk cId="292426147" sldId="316"/>
        </pc:sldMkLst>
        <pc:picChg chg="del">
          <ac:chgData name="James Clegg" userId="c6df1435-7a36-4b38-be4d-16e68e91152f" providerId="ADAL" clId="{79371D6B-33FB-4A24-BEE1-871F0D545C5E}" dt="2021-04-20T09:34:36.248" v="16" actId="478"/>
          <ac:picMkLst>
            <pc:docMk/>
            <pc:sldMk cId="292426147" sldId="316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79371D6B-33FB-4A24-BEE1-871F0D545C5E}" dt="2021-04-20T09:34:53.432" v="18"/>
        <pc:sldMkLst>
          <pc:docMk/>
          <pc:sldMk cId="1709793811" sldId="335"/>
        </pc:sldMkLst>
        <pc:picChg chg="del">
          <ac:chgData name="James Clegg" userId="c6df1435-7a36-4b38-be4d-16e68e91152f" providerId="ADAL" clId="{79371D6B-33FB-4A24-BEE1-871F0D545C5E}" dt="2021-04-20T09:34:16.052" v="2" actId="478"/>
          <ac:picMkLst>
            <pc:docMk/>
            <pc:sldMk cId="1709793811" sldId="335"/>
            <ac:picMk id="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79371D6B-33FB-4A24-BEE1-871F0D545C5E}" dt="2021-04-20T09:34:53.432" v="18"/>
        <pc:sldMkLst>
          <pc:docMk/>
          <pc:sldMk cId="4123638410" sldId="366"/>
        </pc:sldMkLst>
        <pc:picChg chg="del">
          <ac:chgData name="James Clegg" userId="c6df1435-7a36-4b38-be4d-16e68e91152f" providerId="ADAL" clId="{79371D6B-33FB-4A24-BEE1-871F0D545C5E}" dt="2021-04-20T09:34:31.324" v="12" actId="478"/>
          <ac:picMkLst>
            <pc:docMk/>
            <pc:sldMk cId="4123638410" sldId="366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79371D6B-33FB-4A24-BEE1-871F0D545C5E}" dt="2021-04-20T09:34:53.432" v="18"/>
        <pc:sldMkLst>
          <pc:docMk/>
          <pc:sldMk cId="2547970181" sldId="392"/>
        </pc:sldMkLst>
        <pc:picChg chg="del">
          <ac:chgData name="James Clegg" userId="c6df1435-7a36-4b38-be4d-16e68e91152f" providerId="ADAL" clId="{79371D6B-33FB-4A24-BEE1-871F0D545C5E}" dt="2021-04-20T09:34:19.410" v="4" actId="478"/>
          <ac:picMkLst>
            <pc:docMk/>
            <pc:sldMk cId="2547970181" sldId="392"/>
            <ac:picMk id="21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79371D6B-33FB-4A24-BEE1-871F0D545C5E}" dt="2021-04-20T09:34:53.432" v="18"/>
        <pc:sldMkLst>
          <pc:docMk/>
          <pc:sldMk cId="680341798" sldId="406"/>
        </pc:sldMkLst>
        <pc:picChg chg="del">
          <ac:chgData name="James Clegg" userId="c6df1435-7a36-4b38-be4d-16e68e91152f" providerId="ADAL" clId="{79371D6B-33FB-4A24-BEE1-871F0D545C5E}" dt="2021-04-20T09:25:44.807" v="1" actId="478"/>
          <ac:picMkLst>
            <pc:docMk/>
            <pc:sldMk cId="680341798" sldId="406"/>
            <ac:picMk id="5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79371D6B-33FB-4A24-BEE1-871F0D545C5E}" dt="2021-04-20T09:34:53.432" v="18"/>
        <pc:sldMkLst>
          <pc:docMk/>
          <pc:sldMk cId="1609631426" sldId="413"/>
        </pc:sldMkLst>
        <pc:picChg chg="del">
          <ac:chgData name="James Clegg" userId="c6df1435-7a36-4b38-be4d-16e68e91152f" providerId="ADAL" clId="{79371D6B-33FB-4A24-BEE1-871F0D545C5E}" dt="2021-04-20T09:34:33.550" v="14" actId="478"/>
          <ac:picMkLst>
            <pc:docMk/>
            <pc:sldMk cId="1609631426" sldId="413"/>
            <ac:picMk id="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79371D6B-33FB-4A24-BEE1-871F0D545C5E}" dt="2021-04-20T09:34:53.432" v="18"/>
        <pc:sldMkLst>
          <pc:docMk/>
          <pc:sldMk cId="3756757596" sldId="415"/>
        </pc:sldMkLst>
        <pc:picChg chg="del">
          <ac:chgData name="James Clegg" userId="c6df1435-7a36-4b38-be4d-16e68e91152f" providerId="ADAL" clId="{79371D6B-33FB-4A24-BEE1-871F0D545C5E}" dt="2021-04-20T09:34:32.417" v="13" actId="478"/>
          <ac:picMkLst>
            <pc:docMk/>
            <pc:sldMk cId="3756757596" sldId="415"/>
            <ac:picMk id="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79371D6B-33FB-4A24-BEE1-871F0D545C5E}" dt="2021-04-20T09:34:53.432" v="18"/>
        <pc:sldMkLst>
          <pc:docMk/>
          <pc:sldMk cId="3722109953" sldId="419"/>
        </pc:sldMkLst>
        <pc:picChg chg="del">
          <ac:chgData name="James Clegg" userId="c6df1435-7a36-4b38-be4d-16e68e91152f" providerId="ADAL" clId="{79371D6B-33FB-4A24-BEE1-871F0D545C5E}" dt="2021-04-20T09:34:17.915" v="3" actId="478"/>
          <ac:picMkLst>
            <pc:docMk/>
            <pc:sldMk cId="3722109953" sldId="419"/>
            <ac:picMk id="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79371D6B-33FB-4A24-BEE1-871F0D545C5E}" dt="2021-04-20T09:34:53.432" v="18"/>
        <pc:sldMkLst>
          <pc:docMk/>
          <pc:sldMk cId="476470150" sldId="420"/>
        </pc:sldMkLst>
        <pc:picChg chg="del">
          <ac:chgData name="James Clegg" userId="c6df1435-7a36-4b38-be4d-16e68e91152f" providerId="ADAL" clId="{79371D6B-33FB-4A24-BEE1-871F0D545C5E}" dt="2021-04-20T09:34:24.333" v="6" actId="478"/>
          <ac:picMkLst>
            <pc:docMk/>
            <pc:sldMk cId="476470150" sldId="420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79371D6B-33FB-4A24-BEE1-871F0D545C5E}" dt="2021-04-20T09:34:53.432" v="18"/>
        <pc:sldMkLst>
          <pc:docMk/>
          <pc:sldMk cId="3041515816" sldId="421"/>
        </pc:sldMkLst>
        <pc:picChg chg="del">
          <ac:chgData name="James Clegg" userId="c6df1435-7a36-4b38-be4d-16e68e91152f" providerId="ADAL" clId="{79371D6B-33FB-4A24-BEE1-871F0D545C5E}" dt="2021-04-20T09:34:38.895" v="17" actId="478"/>
          <ac:picMkLst>
            <pc:docMk/>
            <pc:sldMk cId="3041515816" sldId="421"/>
            <ac:picMk id="3" creationId="{00000000-0000-0000-0000-000000000000}"/>
          </ac:picMkLst>
        </pc:picChg>
      </pc:sldChg>
      <pc:sldChg chg="modTransition">
        <pc:chgData name="James Clegg" userId="c6df1435-7a36-4b38-be4d-16e68e91152f" providerId="ADAL" clId="{79371D6B-33FB-4A24-BEE1-871F0D545C5E}" dt="2021-04-20T09:34:53.432" v="18"/>
        <pc:sldMkLst>
          <pc:docMk/>
          <pc:sldMk cId="3634202978" sldId="423"/>
        </pc:sldMkLst>
      </pc:sldChg>
      <pc:sldChg chg="delSp modTransition delAnim">
        <pc:chgData name="James Clegg" userId="c6df1435-7a36-4b38-be4d-16e68e91152f" providerId="ADAL" clId="{79371D6B-33FB-4A24-BEE1-871F0D545C5E}" dt="2021-04-20T09:34:53.432" v="18"/>
        <pc:sldMkLst>
          <pc:docMk/>
          <pc:sldMk cId="1672687387" sldId="424"/>
        </pc:sldMkLst>
        <pc:picChg chg="del">
          <ac:chgData name="James Clegg" userId="c6df1435-7a36-4b38-be4d-16e68e91152f" providerId="ADAL" clId="{79371D6B-33FB-4A24-BEE1-871F0D545C5E}" dt="2021-04-20T09:34:23.226" v="5" actId="478"/>
          <ac:picMkLst>
            <pc:docMk/>
            <pc:sldMk cId="1672687387" sldId="424"/>
            <ac:picMk id="2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79371D6B-33FB-4A24-BEE1-871F0D545C5E}" dt="2021-04-20T09:34:53.432" v="18"/>
        <pc:sldMkLst>
          <pc:docMk/>
          <pc:sldMk cId="2341022058" sldId="425"/>
        </pc:sldMkLst>
        <pc:picChg chg="del">
          <ac:chgData name="James Clegg" userId="c6df1435-7a36-4b38-be4d-16e68e91152f" providerId="ADAL" clId="{79371D6B-33FB-4A24-BEE1-871F0D545C5E}" dt="2021-04-20T09:34:25.657" v="7" actId="478"/>
          <ac:picMkLst>
            <pc:docMk/>
            <pc:sldMk cId="2341022058" sldId="425"/>
            <ac:picMk id="6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79371D6B-33FB-4A24-BEE1-871F0D545C5E}" dt="2021-04-20T09:34:53.432" v="18"/>
        <pc:sldMkLst>
          <pc:docMk/>
          <pc:sldMk cId="3192077838" sldId="426"/>
        </pc:sldMkLst>
        <pc:picChg chg="del">
          <ac:chgData name="James Clegg" userId="c6df1435-7a36-4b38-be4d-16e68e91152f" providerId="ADAL" clId="{79371D6B-33FB-4A24-BEE1-871F0D545C5E}" dt="2021-04-20T09:34:26.801" v="8" actId="478"/>
          <ac:picMkLst>
            <pc:docMk/>
            <pc:sldMk cId="3192077838" sldId="426"/>
            <ac:picMk id="16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79371D6B-33FB-4A24-BEE1-871F0D545C5E}" dt="2021-04-20T09:34:53.432" v="18"/>
        <pc:sldMkLst>
          <pc:docMk/>
          <pc:sldMk cId="1676718229" sldId="427"/>
        </pc:sldMkLst>
        <pc:picChg chg="del">
          <ac:chgData name="James Clegg" userId="c6df1435-7a36-4b38-be4d-16e68e91152f" providerId="ADAL" clId="{79371D6B-33FB-4A24-BEE1-871F0D545C5E}" dt="2021-04-20T09:34:27.937" v="9" actId="478"/>
          <ac:picMkLst>
            <pc:docMk/>
            <pc:sldMk cId="1676718229" sldId="427"/>
            <ac:picMk id="6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79371D6B-33FB-4A24-BEE1-871F0D545C5E}" dt="2021-04-20T09:34:53.432" v="18"/>
        <pc:sldMkLst>
          <pc:docMk/>
          <pc:sldMk cId="3529677931" sldId="428"/>
        </pc:sldMkLst>
        <pc:picChg chg="del">
          <ac:chgData name="James Clegg" userId="c6df1435-7a36-4b38-be4d-16e68e91152f" providerId="ADAL" clId="{79371D6B-33FB-4A24-BEE1-871F0D545C5E}" dt="2021-04-20T09:34:30.112" v="11" actId="478"/>
          <ac:picMkLst>
            <pc:docMk/>
            <pc:sldMk cId="3529677931" sldId="428"/>
            <ac:picMk id="9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79371D6B-33FB-4A24-BEE1-871F0D545C5E}" dt="2021-04-20T09:34:53.432" v="18"/>
        <pc:sldMkLst>
          <pc:docMk/>
          <pc:sldMk cId="3036160079" sldId="429"/>
        </pc:sldMkLst>
        <pc:picChg chg="del">
          <ac:chgData name="James Clegg" userId="c6df1435-7a36-4b38-be4d-16e68e91152f" providerId="ADAL" clId="{79371D6B-33FB-4A24-BEE1-871F0D545C5E}" dt="2021-04-20T09:34:29.117" v="10" actId="478"/>
          <ac:picMkLst>
            <pc:docMk/>
            <pc:sldMk cId="3036160079" sldId="429"/>
            <ac:picMk id="9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79371D6B-33FB-4A24-BEE1-871F0D545C5E}" dt="2021-04-20T09:34:53.432" v="18"/>
        <pc:sldMkLst>
          <pc:docMk/>
          <pc:sldMk cId="4267859714" sldId="430"/>
        </pc:sldMkLst>
        <pc:picChg chg="del">
          <ac:chgData name="James Clegg" userId="c6df1435-7a36-4b38-be4d-16e68e91152f" providerId="ADAL" clId="{79371D6B-33FB-4A24-BEE1-871F0D545C5E}" dt="2021-04-20T09:34:34.661" v="15" actId="478"/>
          <ac:picMkLst>
            <pc:docMk/>
            <pc:sldMk cId="4267859714" sldId="430"/>
            <ac:picMk id="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79371D6B-33FB-4A24-BEE1-871F0D545C5E}" dt="2021-04-20T09:34:53.432" v="18"/>
        <pc:sldMkLst>
          <pc:docMk/>
          <pc:sldMk cId="3369404035" sldId="431"/>
        </pc:sldMkLst>
        <pc:picChg chg="del">
          <ac:chgData name="James Clegg" userId="c6df1435-7a36-4b38-be4d-16e68e91152f" providerId="ADAL" clId="{79371D6B-33FB-4A24-BEE1-871F0D545C5E}" dt="2021-04-20T09:25:43.021" v="0" actId="478"/>
          <ac:picMkLst>
            <pc:docMk/>
            <pc:sldMk cId="3369404035" sldId="431"/>
            <ac:picMk id="3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20/04/2021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20.png"/><Relationship Id="rId7" Type="http://schemas.openxmlformats.org/officeDocument/2006/relationships/image" Target="../media/image38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6.xml"/><Relationship Id="rId6" Type="http://schemas.openxmlformats.org/officeDocument/2006/relationships/image" Target="../media/image37.png"/><Relationship Id="rId10" Type="http://schemas.openxmlformats.org/officeDocument/2006/relationships/image" Target="../media/image25.png"/><Relationship Id="rId9" Type="http://schemas.openxmlformats.org/officeDocument/2006/relationships/image" Target="../media/image4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7" Type="http://schemas.openxmlformats.org/officeDocument/2006/relationships/image" Target="../media/image43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7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9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25.png"/><Relationship Id="rId7" Type="http://schemas.openxmlformats.org/officeDocument/2006/relationships/image" Target="../media/image43.png"/><Relationship Id="rId12" Type="http://schemas.openxmlformats.org/officeDocument/2006/relationships/image" Target="../media/image48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8.xml"/><Relationship Id="rId6" Type="http://schemas.openxmlformats.org/officeDocument/2006/relationships/image" Target="../media/image42.png"/><Relationship Id="rId11" Type="http://schemas.openxmlformats.org/officeDocument/2006/relationships/image" Target="../media/image47.png"/><Relationship Id="rId5" Type="http://schemas.openxmlformats.org/officeDocument/2006/relationships/image" Target="../media/image41.png"/><Relationship Id="rId10" Type="http://schemas.openxmlformats.org/officeDocument/2006/relationships/image" Target="../media/image46.png"/><Relationship Id="rId9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9.xml"/><Relationship Id="rId4" Type="http://schemas.openxmlformats.org/officeDocument/2006/relationships/image" Target="../media/image4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0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10" Type="http://schemas.openxmlformats.org/officeDocument/2006/relationships/image" Target="../media/image25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1.xml"/><Relationship Id="rId11" Type="http://schemas.openxmlformats.org/officeDocument/2006/relationships/image" Target="../media/image59.png"/><Relationship Id="rId10" Type="http://schemas.openxmlformats.org/officeDocument/2006/relationships/image" Target="../media/image58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52.png"/><Relationship Id="rId7" Type="http://schemas.openxmlformats.org/officeDocument/2006/relationships/image" Target="../media/image57.png"/><Relationship Id="rId12" Type="http://schemas.openxmlformats.org/officeDocument/2006/relationships/image" Target="../media/image62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2.xml"/><Relationship Id="rId6" Type="http://schemas.openxmlformats.org/officeDocument/2006/relationships/image" Target="../media/image60.png"/><Relationship Id="rId11" Type="http://schemas.openxmlformats.org/officeDocument/2006/relationships/image" Target="../media/image61.png"/><Relationship Id="rId10" Type="http://schemas.openxmlformats.org/officeDocument/2006/relationships/image" Target="../media/image64.png"/><Relationship Id="rId9" Type="http://schemas.openxmlformats.org/officeDocument/2006/relationships/image" Target="../media/image59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65.png"/><Relationship Id="rId12" Type="http://schemas.openxmlformats.org/officeDocument/2006/relationships/image" Target="../media/image68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3.xml"/><Relationship Id="rId6" Type="http://schemas.openxmlformats.org/officeDocument/2006/relationships/image" Target="../media/image63.png"/><Relationship Id="rId11" Type="http://schemas.openxmlformats.org/officeDocument/2006/relationships/image" Target="../media/image67.png"/><Relationship Id="rId10" Type="http://schemas.openxmlformats.org/officeDocument/2006/relationships/image" Target="../media/image6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13" Type="http://schemas.openxmlformats.org/officeDocument/2006/relationships/image" Target="../media/image70.png"/><Relationship Id="rId18" Type="http://schemas.openxmlformats.org/officeDocument/2006/relationships/image" Target="../media/image76.png"/><Relationship Id="rId3" Type="http://schemas.openxmlformats.org/officeDocument/2006/relationships/image" Target="../media/image20.png"/><Relationship Id="rId21" Type="http://schemas.openxmlformats.org/officeDocument/2006/relationships/image" Target="../media/image80.png"/><Relationship Id="rId7" Type="http://schemas.openxmlformats.org/officeDocument/2006/relationships/image" Target="../media/image67.png"/><Relationship Id="rId12" Type="http://schemas.openxmlformats.org/officeDocument/2006/relationships/image" Target="../media/image73.png"/><Relationship Id="rId17" Type="http://schemas.openxmlformats.org/officeDocument/2006/relationships/image" Target="../media/image78.png"/><Relationship Id="rId2" Type="http://schemas.openxmlformats.org/officeDocument/2006/relationships/slideLayout" Target="../slideLayouts/slideLayout5.xml"/><Relationship Id="rId16" Type="http://schemas.openxmlformats.org/officeDocument/2006/relationships/image" Target="../media/image75.png"/><Relationship Id="rId20" Type="http://schemas.openxmlformats.org/officeDocument/2006/relationships/image" Target="../media/image79.png"/><Relationship Id="rId1" Type="http://schemas.openxmlformats.org/officeDocument/2006/relationships/tags" Target="../tags/tag14.xml"/><Relationship Id="rId6" Type="http://schemas.openxmlformats.org/officeDocument/2006/relationships/image" Target="../media/image66.png"/><Relationship Id="rId11" Type="http://schemas.openxmlformats.org/officeDocument/2006/relationships/image" Target="../media/image69.png"/><Relationship Id="rId15" Type="http://schemas.openxmlformats.org/officeDocument/2006/relationships/image" Target="../media/image74.png"/><Relationship Id="rId10" Type="http://schemas.openxmlformats.org/officeDocument/2006/relationships/image" Target="../media/image71.png"/><Relationship Id="rId19" Type="http://schemas.openxmlformats.org/officeDocument/2006/relationships/image" Target="../media/image77.png"/><Relationship Id="rId9" Type="http://schemas.openxmlformats.org/officeDocument/2006/relationships/image" Target="../media/image63.png"/><Relationship Id="rId14" Type="http://schemas.openxmlformats.org/officeDocument/2006/relationships/image" Target="../media/image7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image" Target="../media/image23.pn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2.png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21.png"/><Relationship Id="rId1" Type="http://schemas.openxmlformats.org/officeDocument/2006/relationships/tags" Target="../tags/tag1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19" Type="http://schemas.openxmlformats.org/officeDocument/2006/relationships/image" Target="../media/image24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3" Type="http://schemas.openxmlformats.org/officeDocument/2006/relationships/image" Target="../media/image20.png"/><Relationship Id="rId7" Type="http://schemas.openxmlformats.org/officeDocument/2006/relationships/image" Target="../media/image130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Relationship Id="rId6" Type="http://schemas.openxmlformats.org/officeDocument/2006/relationships/image" Target="../media/image120.png"/><Relationship Id="rId10" Type="http://schemas.openxmlformats.org/officeDocument/2006/relationships/image" Target="../media/image160.png"/><Relationship Id="rId9" Type="http://schemas.openxmlformats.org/officeDocument/2006/relationships/image" Target="../media/image15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0.png"/><Relationship Id="rId3" Type="http://schemas.openxmlformats.org/officeDocument/2006/relationships/image" Target="../media/image20.png"/><Relationship Id="rId7" Type="http://schemas.openxmlformats.org/officeDocument/2006/relationships/image" Target="../media/image180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Relationship Id="rId6" Type="http://schemas.openxmlformats.org/officeDocument/2006/relationships/image" Target="../media/image170.png"/><Relationship Id="rId11" Type="http://schemas.openxmlformats.org/officeDocument/2006/relationships/image" Target="../media/image25.png"/><Relationship Id="rId10" Type="http://schemas.openxmlformats.org/officeDocument/2006/relationships/image" Target="../media/image210.png"/><Relationship Id="rId9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3" Type="http://schemas.openxmlformats.org/officeDocument/2006/relationships/image" Target="../media/image20.png"/><Relationship Id="rId7" Type="http://schemas.openxmlformats.org/officeDocument/2006/relationships/image" Target="../media/image280.png"/><Relationship Id="rId12" Type="http://schemas.openxmlformats.org/officeDocument/2006/relationships/image" Target="../media/image33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Relationship Id="rId6" Type="http://schemas.openxmlformats.org/officeDocument/2006/relationships/image" Target="../media/image270.png"/><Relationship Id="rId11" Type="http://schemas.openxmlformats.org/officeDocument/2006/relationships/image" Target="../media/image32.png"/><Relationship Id="rId15" Type="http://schemas.openxmlformats.org/officeDocument/2006/relationships/image" Target="../media/image36.png"/><Relationship Id="rId10" Type="http://schemas.openxmlformats.org/officeDocument/2006/relationships/image" Target="../media/image31.png"/><Relationship Id="rId9" Type="http://schemas.openxmlformats.org/officeDocument/2006/relationships/image" Target="../media/image30.png"/><Relationship Id="rId14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20.png"/><Relationship Id="rId7" Type="http://schemas.openxmlformats.org/officeDocument/2006/relationships/image" Target="../media/image37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Relationship Id="rId11" Type="http://schemas.openxmlformats.org/officeDocument/2006/relationships/image" Target="../media/image25.png"/><Relationship Id="rId10" Type="http://schemas.openxmlformats.org/officeDocument/2006/relationships/image" Target="../media/image40.png"/><Relationship Id="rId4" Type="http://schemas.openxmlformats.org/officeDocument/2006/relationships/image" Target="../media/image26.png"/><Relationship Id="rId9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5308"/>
            <a:ext cx="5950212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202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Picture 6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05" y="2552448"/>
            <a:ext cx="7469332" cy="1550651"/>
          </a:xfrm>
          <a:prstGeom prst="rect">
            <a:avLst/>
          </a:prstGeom>
        </p:spPr>
      </p:pic>
      <p:grpSp>
        <p:nvGrpSpPr>
          <p:cNvPr id="65" name="Group 64"/>
          <p:cNvGrpSpPr/>
          <p:nvPr/>
        </p:nvGrpSpPr>
        <p:grpSpPr>
          <a:xfrm>
            <a:off x="1579418" y="637309"/>
            <a:ext cx="5430982" cy="5430982"/>
            <a:chOff x="1579418" y="637309"/>
            <a:chExt cx="5430982" cy="5430982"/>
          </a:xfrm>
        </p:grpSpPr>
        <p:cxnSp>
          <p:nvCxnSpPr>
            <p:cNvPr id="66" name="Straight Connector 65"/>
            <p:cNvCxnSpPr/>
            <p:nvPr/>
          </p:nvCxnSpPr>
          <p:spPr>
            <a:xfrm flipV="1">
              <a:off x="2078182" y="1593273"/>
              <a:ext cx="4336472" cy="3640135"/>
            </a:xfrm>
            <a:prstGeom prst="line">
              <a:avLst/>
            </a:prstGeom>
            <a:ln w="28575">
              <a:solidFill>
                <a:srgbClr val="A0A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Rectangle 66"/>
            <p:cNvSpPr/>
            <p:nvPr/>
          </p:nvSpPr>
          <p:spPr>
            <a:xfrm>
              <a:off x="1579418" y="637309"/>
              <a:ext cx="5430982" cy="543098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/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277090" y="5455586"/>
            <a:ext cx="7689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What do you predict now?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4997159" y="2774626"/>
                <a:ext cx="108065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40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7159" y="2774626"/>
                <a:ext cx="1080655" cy="461665"/>
              </a:xfrm>
              <a:prstGeom prst="rect">
                <a:avLst/>
              </a:prstGeom>
              <a:blipFill>
                <a:blip r:embed="rId6"/>
                <a:stretch>
                  <a:fillRect l="-9040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3067916" y="2774626"/>
                <a:ext cx="108065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140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7916" y="2774626"/>
                <a:ext cx="1080655" cy="461665"/>
              </a:xfrm>
              <a:prstGeom prst="rect">
                <a:avLst/>
              </a:prstGeom>
              <a:blipFill>
                <a:blip r:embed="rId7"/>
                <a:stretch>
                  <a:fillRect l="-8427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3067916" y="3396980"/>
                <a:ext cx="108065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40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7916" y="3396980"/>
                <a:ext cx="1080655" cy="461665"/>
              </a:xfrm>
              <a:prstGeom prst="rect">
                <a:avLst/>
              </a:prstGeom>
              <a:blipFill>
                <a:blip r:embed="rId8"/>
                <a:stretch>
                  <a:fillRect l="-8427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4992826" y="3396980"/>
                <a:ext cx="108065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140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2826" y="3396980"/>
                <a:ext cx="1080655" cy="461665"/>
              </a:xfrm>
              <a:prstGeom prst="rect">
                <a:avLst/>
              </a:prstGeom>
              <a:blipFill>
                <a:blip r:embed="rId9"/>
                <a:stretch>
                  <a:fillRect l="-8475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3" name="Straight Connector 72"/>
          <p:cNvCxnSpPr/>
          <p:nvPr/>
        </p:nvCxnSpPr>
        <p:spPr>
          <a:xfrm>
            <a:off x="637309" y="3359401"/>
            <a:ext cx="6968836" cy="0"/>
          </a:xfrm>
          <a:prstGeom prst="line">
            <a:avLst/>
          </a:prstGeom>
          <a:ln w="28575">
            <a:solidFill>
              <a:srgbClr val="A0A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7" name="Picture 7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345860" y="424555"/>
            <a:ext cx="747045" cy="747045"/>
          </a:xfrm>
          <a:prstGeom prst="rect">
            <a:avLst/>
          </a:prstGeom>
        </p:spPr>
      </p:pic>
      <p:sp>
        <p:nvSpPr>
          <p:cNvPr id="78" name="TextBox 77"/>
          <p:cNvSpPr txBox="1"/>
          <p:nvPr/>
        </p:nvSpPr>
        <p:spPr>
          <a:xfrm>
            <a:off x="5648704" y="56724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76470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11111E-6 L 0.07639 0.00092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19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69" grpId="0"/>
      <p:bldP spid="70" grpId="0"/>
      <p:bldP spid="71" grpId="0"/>
      <p:bldP spid="72" grpId="0"/>
      <p:bldP spid="7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287741" y="637309"/>
            <a:ext cx="5430982" cy="5430982"/>
            <a:chOff x="1579418" y="637309"/>
            <a:chExt cx="5430982" cy="5430982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2078182" y="1593273"/>
              <a:ext cx="4336472" cy="3640135"/>
            </a:xfrm>
            <a:prstGeom prst="line">
              <a:avLst/>
            </a:prstGeom>
            <a:ln w="28575">
              <a:solidFill>
                <a:srgbClr val="A0A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>
            <a:xfrm>
              <a:off x="1579418" y="637309"/>
              <a:ext cx="5430982" cy="543098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703741" y="2774626"/>
                <a:ext cx="108065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40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3741" y="2774626"/>
                <a:ext cx="1080655" cy="461665"/>
              </a:xfrm>
              <a:prstGeom prst="rect">
                <a:avLst/>
              </a:prstGeom>
              <a:blipFill>
                <a:blip r:embed="rId5"/>
                <a:stretch>
                  <a:fillRect l="-9040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774498" y="2774626"/>
                <a:ext cx="108065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140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4498" y="2774626"/>
                <a:ext cx="1080655" cy="461665"/>
              </a:xfrm>
              <a:prstGeom prst="rect">
                <a:avLst/>
              </a:prstGeom>
              <a:blipFill>
                <a:blip r:embed="rId6"/>
                <a:stretch>
                  <a:fillRect l="-8475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774498" y="3396980"/>
                <a:ext cx="108065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40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4498" y="3396980"/>
                <a:ext cx="1080655" cy="461665"/>
              </a:xfrm>
              <a:prstGeom prst="rect">
                <a:avLst/>
              </a:prstGeom>
              <a:blipFill>
                <a:blip r:embed="rId7"/>
                <a:stretch>
                  <a:fillRect l="-8475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699408" y="3385692"/>
                <a:ext cx="108065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140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9408" y="3385692"/>
                <a:ext cx="1080655" cy="461665"/>
              </a:xfrm>
              <a:prstGeom prst="rect">
                <a:avLst/>
              </a:prstGeom>
              <a:blipFill>
                <a:blip r:embed="rId8"/>
                <a:stretch>
                  <a:fillRect l="-9040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637309" y="3359401"/>
            <a:ext cx="6968836" cy="0"/>
          </a:xfrm>
          <a:prstGeom prst="line">
            <a:avLst/>
          </a:prstGeom>
          <a:ln w="28575">
            <a:solidFill>
              <a:srgbClr val="A0A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2332758" y="627870"/>
            <a:ext cx="5417130" cy="5417130"/>
            <a:chOff x="1406235" y="547249"/>
            <a:chExt cx="5417130" cy="5417130"/>
          </a:xfrm>
        </p:grpSpPr>
        <p:pic>
          <p:nvPicPr>
            <p:cNvPr id="13" name="Picture 2" descr="Image result for protractor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0310" y="941098"/>
              <a:ext cx="4668980" cy="25752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Rectangle 13"/>
            <p:cNvSpPr/>
            <p:nvPr/>
          </p:nvSpPr>
          <p:spPr>
            <a:xfrm>
              <a:off x="1406235" y="547249"/>
              <a:ext cx="5417130" cy="54171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/>
            </a:p>
          </p:txBody>
        </p:sp>
      </p:grpSp>
      <p:grpSp>
        <p:nvGrpSpPr>
          <p:cNvPr id="15" name="Group 14"/>
          <p:cNvGrpSpPr/>
          <p:nvPr/>
        </p:nvGrpSpPr>
        <p:grpSpPr>
          <a:xfrm rot="10800000">
            <a:off x="2318903" y="665449"/>
            <a:ext cx="5417130" cy="5417130"/>
            <a:chOff x="1406235" y="547249"/>
            <a:chExt cx="5417130" cy="5417130"/>
          </a:xfrm>
        </p:grpSpPr>
        <p:pic>
          <p:nvPicPr>
            <p:cNvPr id="16" name="Picture 2" descr="Image result for protractor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0310" y="941098"/>
              <a:ext cx="4668980" cy="25752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Rectangle 16"/>
            <p:cNvSpPr/>
            <p:nvPr/>
          </p:nvSpPr>
          <p:spPr>
            <a:xfrm>
              <a:off x="1406235" y="547249"/>
              <a:ext cx="5417130" cy="54171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34102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287741" y="637309"/>
            <a:ext cx="5430982" cy="5430982"/>
            <a:chOff x="1579418" y="637309"/>
            <a:chExt cx="5430982" cy="5430982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2078182" y="1593273"/>
              <a:ext cx="4336472" cy="3640135"/>
            </a:xfrm>
            <a:prstGeom prst="line">
              <a:avLst/>
            </a:prstGeom>
            <a:ln w="28575">
              <a:solidFill>
                <a:srgbClr val="A0A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>
            <a:xfrm>
              <a:off x="1579418" y="637309"/>
              <a:ext cx="5430982" cy="543098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77090" y="5625637"/>
            <a:ext cx="7689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What do you predict now?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703741" y="2774626"/>
                <a:ext cx="108065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40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3741" y="2774626"/>
                <a:ext cx="1080655" cy="461665"/>
              </a:xfrm>
              <a:prstGeom prst="rect">
                <a:avLst/>
              </a:prstGeom>
              <a:blipFill>
                <a:blip r:embed="rId5"/>
                <a:stretch>
                  <a:fillRect l="-9040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774498" y="2774626"/>
                <a:ext cx="108065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140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4498" y="2774626"/>
                <a:ext cx="1080655" cy="461665"/>
              </a:xfrm>
              <a:prstGeom prst="rect">
                <a:avLst/>
              </a:prstGeom>
              <a:blipFill>
                <a:blip r:embed="rId6"/>
                <a:stretch>
                  <a:fillRect l="-8475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774498" y="3396980"/>
                <a:ext cx="108065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40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4498" y="3396980"/>
                <a:ext cx="1080655" cy="461665"/>
              </a:xfrm>
              <a:prstGeom prst="rect">
                <a:avLst/>
              </a:prstGeom>
              <a:blipFill>
                <a:blip r:embed="rId7"/>
                <a:stretch>
                  <a:fillRect l="-8475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698885" y="3384973"/>
                <a:ext cx="108065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140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8885" y="3384973"/>
                <a:ext cx="1080655" cy="461665"/>
              </a:xfrm>
              <a:prstGeom prst="rect">
                <a:avLst/>
              </a:prstGeom>
              <a:blipFill>
                <a:blip r:embed="rId8"/>
                <a:stretch>
                  <a:fillRect l="-9040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637309" y="3359401"/>
            <a:ext cx="4365923" cy="0"/>
          </a:xfrm>
          <a:prstGeom prst="line">
            <a:avLst/>
          </a:prstGeom>
          <a:ln w="28575">
            <a:solidFill>
              <a:srgbClr val="A0A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2322272" y="678441"/>
            <a:ext cx="5361920" cy="5361920"/>
            <a:chOff x="2334385" y="678441"/>
            <a:chExt cx="5361920" cy="5361920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5015345" y="3359401"/>
              <a:ext cx="2590800" cy="0"/>
            </a:xfrm>
            <a:prstGeom prst="line">
              <a:avLst/>
            </a:prstGeom>
            <a:ln w="28575">
              <a:solidFill>
                <a:srgbClr val="A0A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2334385" y="678441"/>
              <a:ext cx="5361920" cy="53619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341360" y="636362"/>
            <a:ext cx="5417130" cy="5417130"/>
            <a:chOff x="1406235" y="547249"/>
            <a:chExt cx="5417130" cy="5417130"/>
          </a:xfrm>
        </p:grpSpPr>
        <p:pic>
          <p:nvPicPr>
            <p:cNvPr id="18" name="Picture 2" descr="Image result for protractor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0310" y="941098"/>
              <a:ext cx="4668980" cy="25752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Rectangle 18"/>
            <p:cNvSpPr/>
            <p:nvPr/>
          </p:nvSpPr>
          <p:spPr>
            <a:xfrm>
              <a:off x="1406235" y="547249"/>
              <a:ext cx="5417130" cy="54171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/>
            </a:p>
          </p:txBody>
        </p:sp>
      </p:grpSp>
      <p:grpSp>
        <p:nvGrpSpPr>
          <p:cNvPr id="20" name="Group 19"/>
          <p:cNvGrpSpPr/>
          <p:nvPr/>
        </p:nvGrpSpPr>
        <p:grpSpPr>
          <a:xfrm rot="10800000">
            <a:off x="2327505" y="673941"/>
            <a:ext cx="5417130" cy="5417130"/>
            <a:chOff x="1406235" y="547249"/>
            <a:chExt cx="5417130" cy="5417130"/>
          </a:xfrm>
        </p:grpSpPr>
        <p:pic>
          <p:nvPicPr>
            <p:cNvPr id="21" name="Picture 2" descr="Image result for protractor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0310" y="941098"/>
              <a:ext cx="4668980" cy="25752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Rectangle 21"/>
            <p:cNvSpPr/>
            <p:nvPr/>
          </p:nvSpPr>
          <p:spPr>
            <a:xfrm>
              <a:off x="1406235" y="547249"/>
              <a:ext cx="5417130" cy="54171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/>
            </a:p>
          </p:txBody>
        </p:sp>
      </p:grpSp>
      <p:cxnSp>
        <p:nvCxnSpPr>
          <p:cNvPr id="23" name="Straight Connector 22"/>
          <p:cNvCxnSpPr/>
          <p:nvPr/>
        </p:nvCxnSpPr>
        <p:spPr>
          <a:xfrm>
            <a:off x="5003232" y="3366655"/>
            <a:ext cx="3064119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731194" y="3326846"/>
                <a:ext cx="108065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ea typeface="Cambria Math" panose="02040503050406030204" pitchFamily="18" charset="0"/>
                  </a:rPr>
                  <a:t>30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1194" y="3326846"/>
                <a:ext cx="1080655" cy="461665"/>
              </a:xfrm>
              <a:prstGeom prst="rect">
                <a:avLst/>
              </a:prstGeom>
              <a:blipFill>
                <a:blip r:embed="rId10"/>
                <a:stretch>
                  <a:fillRect l="-8475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689885" y="3023793"/>
                <a:ext cx="108065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ea typeface="Cambria Math" panose="02040503050406030204" pitchFamily="18" charset="0"/>
                  </a:rPr>
                  <a:t>70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9885" y="3023793"/>
                <a:ext cx="1080655" cy="461665"/>
              </a:xfrm>
              <a:prstGeom prst="rect">
                <a:avLst/>
              </a:prstGeom>
              <a:blipFill>
                <a:blip r:embed="rId11"/>
                <a:stretch>
                  <a:fillRect l="-8427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723112" y="3540339"/>
                <a:ext cx="108065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110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3112" y="3540339"/>
                <a:ext cx="1080655" cy="461665"/>
              </a:xfrm>
              <a:prstGeom prst="rect">
                <a:avLst/>
              </a:prstGeom>
              <a:blipFill>
                <a:blip r:embed="rId12"/>
                <a:stretch>
                  <a:fillRect l="-9040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8" name="Picture 2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345860" y="424555"/>
            <a:ext cx="747045" cy="747045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5648704" y="56724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207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" grpId="1"/>
      <p:bldP spid="7" grpId="2"/>
      <p:bldP spid="8" grpId="0"/>
      <p:bldP spid="8" grpId="1"/>
      <p:bldP spid="9" grpId="0"/>
      <p:bldP spid="9" grpId="1"/>
      <p:bldP spid="10" grpId="0"/>
      <p:bldP spid="24" grpId="0"/>
      <p:bldP spid="24" grpId="1"/>
      <p:bldP spid="25" grpId="0"/>
      <p:bldP spid="26" grpId="0"/>
      <p:bldP spid="29" grpId="0"/>
      <p:bldP spid="29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49759" y="4169219"/>
            <a:ext cx="67610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These are called </a:t>
            </a:r>
            <a:r>
              <a:rPr lang="en-GB" sz="2400" b="1" dirty="0"/>
              <a:t>vertically opposite angles</a:t>
            </a:r>
            <a:r>
              <a:rPr lang="en-GB" sz="2400" dirty="0"/>
              <a:t>.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/>
              <a:t>Vertically opposite angles are equal in size.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0413" y="470622"/>
            <a:ext cx="4213514" cy="2963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718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6994" y="1527492"/>
            <a:ext cx="3019074" cy="397968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11382" y="429492"/>
            <a:ext cx="67610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How many pairs of vertically opposite angles can you find?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3139" y="1506711"/>
            <a:ext cx="3057504" cy="40766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83927" y="3224948"/>
            <a:ext cx="1801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 pair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59352" y="3224948"/>
            <a:ext cx="1801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2 pairs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6160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9414" y="1639653"/>
            <a:ext cx="3019074" cy="397968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0093" y="357880"/>
            <a:ext cx="51538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How many pairs of vertically opposite angles can you find?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5559" y="1618872"/>
            <a:ext cx="3057504" cy="40766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581772" y="3337109"/>
            <a:ext cx="1801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2 pairs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0134" y="1729566"/>
            <a:ext cx="7285747" cy="438463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6"/>
          <a:srcRect r="4518"/>
          <a:stretch/>
        </p:blipFill>
        <p:spPr>
          <a:xfrm>
            <a:off x="427834" y="1684609"/>
            <a:ext cx="7793453" cy="447454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127750" y="4997047"/>
                <a:ext cx="42469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dirty="0"/>
                  <a:t>5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/>
                  <a:t> 2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10 pairs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7750" y="4997047"/>
                <a:ext cx="4246908" cy="461665"/>
              </a:xfrm>
              <a:prstGeom prst="rect">
                <a:avLst/>
              </a:prstGeom>
              <a:blipFill>
                <a:blip r:embed="rId9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345860" y="424555"/>
            <a:ext cx="747045" cy="74704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648704" y="56724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9677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4" grpId="0"/>
      <p:bldP spid="14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1 - 4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41236384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icture 5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3714" y="5270699"/>
            <a:ext cx="747045" cy="747045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5666558" y="5413388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9396919-EFC7-4AF4-A6AF-7F5A445764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2208" y="608971"/>
            <a:ext cx="5569532" cy="438903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C142571-9A4D-48E1-96B5-58D0F03CB837}"/>
                  </a:ext>
                </a:extLst>
              </p:cNvPr>
              <p:cNvSpPr txBox="1"/>
              <p:nvPr/>
            </p:nvSpPr>
            <p:spPr>
              <a:xfrm>
                <a:off x="3215104" y="2863373"/>
                <a:ext cx="11793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60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C142571-9A4D-48E1-96B5-58D0F03CB8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5104" y="2863373"/>
                <a:ext cx="1179356" cy="461665"/>
              </a:xfrm>
              <a:prstGeom prst="rect">
                <a:avLst/>
              </a:prstGeom>
              <a:blipFill>
                <a:blip r:embed="rId8"/>
                <a:stretch>
                  <a:fillRect l="-7732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404881D-1F52-450C-A789-0C957358A11D}"/>
                  </a:ext>
                </a:extLst>
              </p:cNvPr>
              <p:cNvSpPr txBox="1"/>
              <p:nvPr/>
            </p:nvSpPr>
            <p:spPr>
              <a:xfrm>
                <a:off x="5309477" y="2362156"/>
                <a:ext cx="11793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20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404881D-1F52-450C-A789-0C957358A1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9477" y="2362156"/>
                <a:ext cx="1179356" cy="461665"/>
              </a:xfrm>
              <a:prstGeom prst="rect">
                <a:avLst/>
              </a:prstGeom>
              <a:blipFill>
                <a:blip r:embed="rId9"/>
                <a:stretch>
                  <a:fillRect l="-8290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56E83E0-AFF1-4585-97D6-DE576DB0A176}"/>
                  </a:ext>
                </a:extLst>
              </p:cNvPr>
              <p:cNvSpPr txBox="1"/>
              <p:nvPr/>
            </p:nvSpPr>
            <p:spPr>
              <a:xfrm>
                <a:off x="4459529" y="1975908"/>
                <a:ext cx="11793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56E83E0-AFF1-4585-97D6-DE576DB0A1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9529" y="1975908"/>
                <a:ext cx="1179356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E51EA3E-9F85-43AF-A326-487F46A015CB}"/>
                  </a:ext>
                </a:extLst>
              </p:cNvPr>
              <p:cNvSpPr txBox="1"/>
              <p:nvPr/>
            </p:nvSpPr>
            <p:spPr>
              <a:xfrm>
                <a:off x="860924" y="484057"/>
                <a:ext cx="57773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What is the size of angle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/>
                  <a:t>?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E51EA3E-9F85-43AF-A326-487F46A015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924" y="484057"/>
                <a:ext cx="5777345" cy="461665"/>
              </a:xfrm>
              <a:prstGeom prst="rect">
                <a:avLst/>
              </a:prstGeom>
              <a:blipFill>
                <a:blip r:embed="rId11"/>
                <a:stretch>
                  <a:fillRect l="-1582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75675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2208" y="608971"/>
            <a:ext cx="5569532" cy="438903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215104" y="2863373"/>
                <a:ext cx="11793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60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5104" y="2863373"/>
                <a:ext cx="1179356" cy="461665"/>
              </a:xfrm>
              <a:prstGeom prst="rect">
                <a:avLst/>
              </a:prstGeom>
              <a:blipFill>
                <a:blip r:embed="rId6"/>
                <a:stretch>
                  <a:fillRect l="-7732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309477" y="2362156"/>
                <a:ext cx="11793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20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9477" y="2362156"/>
                <a:ext cx="1179356" cy="461665"/>
              </a:xfrm>
              <a:prstGeom prst="rect">
                <a:avLst/>
              </a:prstGeom>
              <a:blipFill>
                <a:blip r:embed="rId7"/>
                <a:stretch>
                  <a:fillRect l="-8290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459529" y="1975908"/>
                <a:ext cx="11793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9529" y="1975908"/>
                <a:ext cx="1179356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860924" y="484057"/>
                <a:ext cx="57773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What is the size of angle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/>
                  <a:t>?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924" y="484057"/>
                <a:ext cx="5777345" cy="461665"/>
              </a:xfrm>
              <a:prstGeom prst="rect">
                <a:avLst/>
              </a:prstGeom>
              <a:blipFill>
                <a:blip r:embed="rId9"/>
                <a:stretch>
                  <a:fillRect l="-1582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Group 23"/>
          <p:cNvGrpSpPr/>
          <p:nvPr/>
        </p:nvGrpSpPr>
        <p:grpSpPr>
          <a:xfrm>
            <a:off x="1548763" y="-56064"/>
            <a:ext cx="5691394" cy="5691394"/>
            <a:chOff x="1548763" y="-56064"/>
            <a:chExt cx="5691394" cy="5691394"/>
          </a:xfrm>
        </p:grpSpPr>
        <p:grpSp>
          <p:nvGrpSpPr>
            <p:cNvPr id="25" name="Group 24"/>
            <p:cNvGrpSpPr/>
            <p:nvPr/>
          </p:nvGrpSpPr>
          <p:grpSpPr>
            <a:xfrm>
              <a:off x="1701474" y="2753918"/>
              <a:ext cx="2692987" cy="2281920"/>
              <a:chOff x="1687619" y="2767773"/>
              <a:chExt cx="2692987" cy="2281920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 flipH="1" flipV="1">
                <a:off x="1687619" y="2767773"/>
                <a:ext cx="2692986" cy="35715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H="1">
                <a:off x="3034112" y="2803488"/>
                <a:ext cx="1346494" cy="2246205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Rectangle 25"/>
            <p:cNvSpPr/>
            <p:nvPr/>
          </p:nvSpPr>
          <p:spPr>
            <a:xfrm>
              <a:off x="1548763" y="-56064"/>
              <a:ext cx="5691394" cy="569139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093419" y="5193116"/>
                <a:ext cx="26020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/>
                  <a:t> 20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60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3419" y="5193116"/>
                <a:ext cx="2602084" cy="461665"/>
              </a:xfrm>
              <a:prstGeom prst="rect">
                <a:avLst/>
              </a:prstGeom>
              <a:blipFill>
                <a:blip r:embed="rId10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892135" y="5599609"/>
                <a:ext cx="26020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40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4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2135" y="5599609"/>
                <a:ext cx="2602084" cy="461665"/>
              </a:xfrm>
              <a:prstGeom prst="rect">
                <a:avLst/>
              </a:prstGeom>
              <a:blipFill>
                <a:blip r:embed="rId11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984903" y="1857125"/>
                <a:ext cx="11793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chemeClr val="accent1"/>
                    </a:solidFill>
                  </a:rPr>
                  <a:t>40</a:t>
                </a: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4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4903" y="1857125"/>
                <a:ext cx="1179356" cy="461665"/>
              </a:xfrm>
              <a:prstGeom prst="rect">
                <a:avLst/>
              </a:prstGeom>
              <a:blipFill>
                <a:blip r:embed="rId12"/>
                <a:stretch>
                  <a:fillRect l="-8290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78EDC52-1696-43DB-8EA9-57F17365FA3C}"/>
                  </a:ext>
                </a:extLst>
              </p:cNvPr>
              <p:cNvSpPr txBox="1"/>
              <p:nvPr/>
            </p:nvSpPr>
            <p:spPr>
              <a:xfrm>
                <a:off x="860924" y="484057"/>
                <a:ext cx="57773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What is the size of angle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/>
                  <a:t>?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78EDC52-1696-43DB-8EA9-57F17365FA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924" y="484057"/>
                <a:ext cx="5777345" cy="461665"/>
              </a:xfrm>
              <a:prstGeom prst="rect">
                <a:avLst/>
              </a:prstGeom>
              <a:blipFill>
                <a:blip r:embed="rId9"/>
                <a:stretch>
                  <a:fillRect l="-1582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60963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9" grpId="0"/>
      <p:bldP spid="30" grpId="0"/>
      <p:bldP spid="3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512" y="1873179"/>
            <a:ext cx="7469332" cy="1550651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>
          <a:xfrm flipV="1">
            <a:off x="3004111" y="769148"/>
            <a:ext cx="3165386" cy="3719328"/>
          </a:xfrm>
          <a:prstGeom prst="line">
            <a:avLst/>
          </a:prstGeom>
          <a:ln w="28575">
            <a:solidFill>
              <a:srgbClr val="A0A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4517008" y="1430215"/>
            <a:ext cx="83272" cy="1273462"/>
          </a:xfrm>
          <a:prstGeom prst="line">
            <a:avLst/>
          </a:prstGeom>
          <a:ln w="28575">
            <a:solidFill>
              <a:srgbClr val="A0A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359499" y="334776"/>
                <a:ext cx="57773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Angle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2400" dirty="0"/>
                  <a:t> is twice the size of angle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400" dirty="0"/>
                  <a:t>.</a:t>
                </a: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9499" y="334776"/>
                <a:ext cx="5777345" cy="461665"/>
              </a:xfrm>
              <a:prstGeom prst="rect">
                <a:avLst/>
              </a:prstGeom>
              <a:blipFill>
                <a:blip r:embed="rId6"/>
                <a:stretch>
                  <a:fillRect l="-1582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054699" y="4663522"/>
                <a:ext cx="57773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Work out the size of angles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400" dirty="0"/>
                  <a:t> and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2400" dirty="0"/>
                  <a:t>. </a:t>
                </a: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4699" y="4663522"/>
                <a:ext cx="5777345" cy="461665"/>
              </a:xfrm>
              <a:prstGeom prst="rect">
                <a:avLst/>
              </a:prstGeom>
              <a:blipFill>
                <a:blip r:embed="rId7"/>
                <a:stretch>
                  <a:fillRect l="-1582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8" name="Picture 2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63714" y="5270699"/>
            <a:ext cx="747045" cy="747045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5666558" y="5413388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9586B8C-A789-4AF9-A81C-B6ADDB9606B8}"/>
                  </a:ext>
                </a:extLst>
              </p:cNvPr>
              <p:cNvSpPr txBox="1"/>
              <p:nvPr/>
            </p:nvSpPr>
            <p:spPr>
              <a:xfrm>
                <a:off x="4658493" y="3064557"/>
                <a:ext cx="11793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ea typeface="Cambria Math" panose="02040503050406030204" pitchFamily="18" charset="0"/>
                  </a:rPr>
                  <a:t>141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9586B8C-A789-4AF9-A81C-B6ADDB9606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8493" y="3064557"/>
                <a:ext cx="1179356" cy="461665"/>
              </a:xfrm>
              <a:prstGeom prst="rect">
                <a:avLst/>
              </a:prstGeom>
              <a:blipFill>
                <a:blip r:embed="rId10"/>
                <a:stretch>
                  <a:fillRect l="-7732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F0671A1-98B4-4FEA-870D-6F947F839EF9}"/>
                  </a:ext>
                </a:extLst>
              </p:cNvPr>
              <p:cNvSpPr txBox="1"/>
              <p:nvPr/>
            </p:nvSpPr>
            <p:spPr>
              <a:xfrm>
                <a:off x="3366753" y="1989059"/>
                <a:ext cx="11793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F0671A1-98B4-4FEA-870D-6F947F839E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6753" y="1989059"/>
                <a:ext cx="1179356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9C1CFC0-9424-4F8B-B98C-C3B3E2AE2267}"/>
                  </a:ext>
                </a:extLst>
              </p:cNvPr>
              <p:cNvSpPr txBox="1"/>
              <p:nvPr/>
            </p:nvSpPr>
            <p:spPr>
              <a:xfrm>
                <a:off x="4270275" y="1727695"/>
                <a:ext cx="11793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9C1CFC0-9424-4F8B-B98C-C3B3E2AE22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0275" y="1727695"/>
                <a:ext cx="1179356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041515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512" y="1873179"/>
            <a:ext cx="7469332" cy="1550651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>
          <a:xfrm flipV="1">
            <a:off x="3004111" y="769148"/>
            <a:ext cx="3165386" cy="3719328"/>
          </a:xfrm>
          <a:prstGeom prst="line">
            <a:avLst/>
          </a:prstGeom>
          <a:ln w="28575">
            <a:solidFill>
              <a:srgbClr val="A0A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658493" y="3064557"/>
                <a:ext cx="11793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ea typeface="Cambria Math" panose="02040503050406030204" pitchFamily="18" charset="0"/>
                  </a:rPr>
                  <a:t>141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8493" y="3064557"/>
                <a:ext cx="1179356" cy="461665"/>
              </a:xfrm>
              <a:prstGeom prst="rect">
                <a:avLst/>
              </a:prstGeom>
              <a:blipFill>
                <a:blip r:embed="rId6"/>
                <a:stretch>
                  <a:fillRect l="-7732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/>
          <p:cNvCxnSpPr/>
          <p:nvPr/>
        </p:nvCxnSpPr>
        <p:spPr>
          <a:xfrm flipV="1">
            <a:off x="4517008" y="1430215"/>
            <a:ext cx="83272" cy="1273462"/>
          </a:xfrm>
          <a:prstGeom prst="line">
            <a:avLst/>
          </a:prstGeom>
          <a:ln w="28575">
            <a:solidFill>
              <a:srgbClr val="A0A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366753" y="1989059"/>
                <a:ext cx="11793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6753" y="1989059"/>
                <a:ext cx="1179356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270275" y="1727695"/>
                <a:ext cx="11793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0275" y="1727695"/>
                <a:ext cx="1179356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359499" y="334776"/>
                <a:ext cx="57773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Angle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2400" dirty="0"/>
                  <a:t> is twice the size of angle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400" dirty="0"/>
                  <a:t>.</a:t>
                </a: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9499" y="334776"/>
                <a:ext cx="5777345" cy="461665"/>
              </a:xfrm>
              <a:prstGeom prst="rect">
                <a:avLst/>
              </a:prstGeom>
              <a:blipFill>
                <a:blip r:embed="rId9"/>
                <a:stretch>
                  <a:fillRect l="-1582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054699" y="4663522"/>
                <a:ext cx="57773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Work out the size of angles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400" dirty="0"/>
                  <a:t> and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4699" y="4663522"/>
                <a:ext cx="5777345" cy="461665"/>
              </a:xfrm>
              <a:prstGeom prst="rect">
                <a:avLst/>
              </a:prstGeom>
              <a:blipFill>
                <a:blip r:embed="rId10"/>
                <a:stretch>
                  <a:fillRect l="-1582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558124" y="3916552"/>
                <a:ext cx="25424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141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8124" y="3916552"/>
                <a:ext cx="2542450" cy="461665"/>
              </a:xfrm>
              <a:prstGeom prst="rect">
                <a:avLst/>
              </a:prstGeom>
              <a:blipFill>
                <a:blip r:embed="rId11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69787" y="4603555"/>
                <a:ext cx="77002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787" y="4603555"/>
                <a:ext cx="770021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69787" y="5454037"/>
                <a:ext cx="77002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787" y="5454037"/>
                <a:ext cx="770021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02588"/>
              </p:ext>
            </p:extLst>
          </p:nvPr>
        </p:nvGraphicFramePr>
        <p:xfrm>
          <a:off x="1142290" y="5392428"/>
          <a:ext cx="834189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4189">
                  <a:extLst>
                    <a:ext uri="{9D8B030D-6E8A-4147-A177-3AD203B41FA5}">
                      <a16:colId xmlns:a16="http://schemas.microsoft.com/office/drawing/2014/main" val="4291293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9493668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685024"/>
              </p:ext>
            </p:extLst>
          </p:nvPr>
        </p:nvGraphicFramePr>
        <p:xfrm>
          <a:off x="1976479" y="5392143"/>
          <a:ext cx="834189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4189">
                  <a:extLst>
                    <a:ext uri="{9D8B030D-6E8A-4147-A177-3AD203B41FA5}">
                      <a16:colId xmlns:a16="http://schemas.microsoft.com/office/drawing/2014/main" val="4291293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9493668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976451"/>
              </p:ext>
            </p:extLst>
          </p:nvPr>
        </p:nvGraphicFramePr>
        <p:xfrm>
          <a:off x="1142290" y="4561130"/>
          <a:ext cx="834189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4189">
                  <a:extLst>
                    <a:ext uri="{9D8B030D-6E8A-4147-A177-3AD203B41FA5}">
                      <a16:colId xmlns:a16="http://schemas.microsoft.com/office/drawing/2014/main" val="4291293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9493668"/>
                  </a:ext>
                </a:extLst>
              </a:tr>
            </a:tbl>
          </a:graphicData>
        </a:graphic>
      </p:graphicFrame>
      <p:sp>
        <p:nvSpPr>
          <p:cNvPr id="30" name="Right Brace 29"/>
          <p:cNvSpPr/>
          <p:nvPr/>
        </p:nvSpPr>
        <p:spPr>
          <a:xfrm>
            <a:off x="2960399" y="4561130"/>
            <a:ext cx="256907" cy="1462576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271877" y="5027833"/>
                <a:ext cx="99839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141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1877" y="5027833"/>
                <a:ext cx="998398" cy="461665"/>
              </a:xfrm>
              <a:prstGeom prst="rect">
                <a:avLst/>
              </a:prstGeom>
              <a:blipFill>
                <a:blip r:embed="rId14"/>
                <a:stretch>
                  <a:fillRect l="-9756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618017" y="4602020"/>
                <a:ext cx="21438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141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400" dirty="0"/>
                  <a:t> 3</a:t>
                </a: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8017" y="4602020"/>
                <a:ext cx="2143844" cy="461665"/>
              </a:xfrm>
              <a:prstGeom prst="rect">
                <a:avLst/>
              </a:prstGeom>
              <a:blipFill>
                <a:blip r:embed="rId15"/>
                <a:stretch>
                  <a:fillRect l="-4558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794768" y="4602020"/>
                <a:ext cx="21438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47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4768" y="4602020"/>
                <a:ext cx="2143844" cy="461665"/>
              </a:xfrm>
              <a:prstGeom prst="rect">
                <a:avLst/>
              </a:prstGeom>
              <a:blipFill>
                <a:blip r:embed="rId16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253918" y="4630481"/>
                <a:ext cx="76599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47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3918" y="4630481"/>
                <a:ext cx="765994" cy="461665"/>
              </a:xfrm>
              <a:prstGeom prst="rect">
                <a:avLst/>
              </a:prstGeom>
              <a:blipFill>
                <a:blip r:embed="rId17"/>
                <a:stretch>
                  <a:fillRect l="-12800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181120" y="5478793"/>
                <a:ext cx="76599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dirty="0"/>
                  <a:t>47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1120" y="5478793"/>
                <a:ext cx="765994" cy="461665"/>
              </a:xfrm>
              <a:prstGeom prst="rect">
                <a:avLst/>
              </a:prstGeom>
              <a:blipFill>
                <a:blip r:embed="rId18"/>
                <a:stretch>
                  <a:fillRect l="-2400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007571" y="5483826"/>
                <a:ext cx="76599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dirty="0"/>
                  <a:t>47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7571" y="5483826"/>
                <a:ext cx="765994" cy="461665"/>
              </a:xfrm>
              <a:prstGeom prst="rect">
                <a:avLst/>
              </a:prstGeom>
              <a:blipFill>
                <a:blip r:embed="rId19"/>
                <a:stretch>
                  <a:fillRect l="-1587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631234" y="5213641"/>
                <a:ext cx="25424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47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1234" y="5213641"/>
                <a:ext cx="2542450" cy="523220"/>
              </a:xfrm>
              <a:prstGeom prst="rect">
                <a:avLst/>
              </a:prstGeom>
              <a:blipFill>
                <a:blip r:embed="rId20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601550" y="5213641"/>
                <a:ext cx="25424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94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1550" y="5213641"/>
                <a:ext cx="2542450" cy="523220"/>
              </a:xfrm>
              <a:prstGeom prst="rect">
                <a:avLst/>
              </a:prstGeom>
              <a:blipFill>
                <a:blip r:embed="rId21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4267859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13" grpId="0"/>
      <p:bldP spid="14" grpId="0"/>
      <p:bldP spid="15" grpId="0"/>
      <p:bldP spid="30" grpId="0" animBg="1"/>
      <p:bldP spid="31" grpId="0"/>
      <p:bldP spid="32" grpId="0"/>
      <p:bldP spid="33" grpId="0"/>
      <p:bldP spid="34" grpId="0"/>
      <p:bldP spid="35" grpId="0"/>
      <p:bldP spid="36" grpId="0"/>
      <p:bldP spid="38" grpId="0"/>
      <p:bldP spid="3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questions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292426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49" y="562572"/>
            <a:ext cx="7846871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Work out the unknown angles. </a:t>
            </a:r>
          </a:p>
          <a:p>
            <a:pPr marL="457200" indent="-457200">
              <a:buAutoNum type="arabicParenR"/>
            </a:pP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7616" y="1422802"/>
            <a:ext cx="2806890" cy="131312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706040" y="2076847"/>
                <a:ext cx="112321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ea typeface="Cambria Math" panose="02040503050406030204" pitchFamily="18" charset="0"/>
                  </a:rPr>
                  <a:t>103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6040" y="2076847"/>
                <a:ext cx="1123217" cy="523220"/>
              </a:xfrm>
              <a:prstGeom prst="rect">
                <a:avLst/>
              </a:prstGeom>
              <a:blipFill>
                <a:blip r:embed="rId5"/>
                <a:stretch>
                  <a:fillRect l="-11413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554379" y="2054286"/>
                <a:ext cx="112321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4379" y="2054286"/>
                <a:ext cx="1123217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Picture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22129" y="1208352"/>
            <a:ext cx="3533276" cy="164715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065550" y="2074905"/>
                <a:ext cx="112321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5550" y="2074905"/>
                <a:ext cx="1123217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501037" y="2076847"/>
                <a:ext cx="112321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ea typeface="Cambria Math" panose="02040503050406030204" pitchFamily="18" charset="0"/>
                  </a:rPr>
                  <a:t>37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1037" y="2076847"/>
                <a:ext cx="1123217" cy="523220"/>
              </a:xfrm>
              <a:prstGeom prst="rect">
                <a:avLst/>
              </a:prstGeom>
              <a:blipFill>
                <a:blip r:embed="rId9"/>
                <a:stretch>
                  <a:fillRect l="-10811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3" name="Picture 2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451517" y="3269276"/>
            <a:ext cx="2205723" cy="211381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814453" y="3785498"/>
                <a:ext cx="8361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4453" y="3785498"/>
                <a:ext cx="836164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650617" y="4462213"/>
                <a:ext cx="117946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224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0617" y="4462213"/>
                <a:ext cx="1179462" cy="523220"/>
              </a:xfrm>
              <a:prstGeom prst="rect">
                <a:avLst/>
              </a:prstGeom>
              <a:blipFill>
                <a:blip r:embed="rId12"/>
                <a:stretch>
                  <a:fillRect l="-10881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6" name="Picture 2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2706403">
            <a:off x="5149275" y="3269276"/>
            <a:ext cx="2205723" cy="211381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834054" y="4611592"/>
                <a:ext cx="8361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4054" y="4611592"/>
                <a:ext cx="836164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946861" y="3631362"/>
                <a:ext cx="117946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138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6861" y="3631362"/>
                <a:ext cx="1179462" cy="523220"/>
              </a:xfrm>
              <a:prstGeom prst="rect">
                <a:avLst/>
              </a:prstGeom>
              <a:blipFill>
                <a:blip r:embed="rId14"/>
                <a:stretch>
                  <a:fillRect l="-10881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9404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49" y="562572"/>
            <a:ext cx="7846871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Work out the unknown angles. </a:t>
            </a:r>
          </a:p>
          <a:p>
            <a:pPr marL="457200" indent="-457200">
              <a:buAutoNum type="arabicParenR"/>
            </a:pP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7616" y="1422802"/>
            <a:ext cx="2806890" cy="131312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706040" y="2076847"/>
                <a:ext cx="112321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ea typeface="Cambria Math" panose="02040503050406030204" pitchFamily="18" charset="0"/>
                  </a:rPr>
                  <a:t>103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6040" y="2076847"/>
                <a:ext cx="1123217" cy="523220"/>
              </a:xfrm>
              <a:prstGeom prst="rect">
                <a:avLst/>
              </a:prstGeom>
              <a:blipFill>
                <a:blip r:embed="rId6"/>
                <a:stretch>
                  <a:fillRect l="-11413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554379" y="2054286"/>
                <a:ext cx="112321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4379" y="2054286"/>
                <a:ext cx="1123217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Picture 1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22129" y="1208352"/>
            <a:ext cx="3533276" cy="164715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065550" y="2074905"/>
                <a:ext cx="112321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5550" y="2074905"/>
                <a:ext cx="1123217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501037" y="2076847"/>
                <a:ext cx="112321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ea typeface="Cambria Math" panose="02040503050406030204" pitchFamily="18" charset="0"/>
                  </a:rPr>
                  <a:t>37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1037" y="2076847"/>
                <a:ext cx="1123217" cy="523220"/>
              </a:xfrm>
              <a:prstGeom prst="rect">
                <a:avLst/>
              </a:prstGeom>
              <a:blipFill>
                <a:blip r:embed="rId10"/>
                <a:stretch>
                  <a:fillRect l="-10811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3" name="Picture 2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451517" y="3269276"/>
            <a:ext cx="2205723" cy="211381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814453" y="3785498"/>
                <a:ext cx="8361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4453" y="3785498"/>
                <a:ext cx="836164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650617" y="4462213"/>
                <a:ext cx="117946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224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0617" y="4462213"/>
                <a:ext cx="1179462" cy="523220"/>
              </a:xfrm>
              <a:prstGeom prst="rect">
                <a:avLst/>
              </a:prstGeom>
              <a:blipFill>
                <a:blip r:embed="rId13"/>
                <a:stretch>
                  <a:fillRect l="-10881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6" name="Picture 2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2706403">
            <a:off x="5149275" y="3269276"/>
            <a:ext cx="2205723" cy="211381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834054" y="4611592"/>
                <a:ext cx="8361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4054" y="4611592"/>
                <a:ext cx="836164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946861" y="3631362"/>
                <a:ext cx="117946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138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6861" y="3631362"/>
                <a:ext cx="1179462" cy="523220"/>
              </a:xfrm>
              <a:prstGeom prst="rect">
                <a:avLst/>
              </a:prstGeom>
              <a:blipFill>
                <a:blip r:embed="rId15"/>
                <a:stretch>
                  <a:fillRect l="-10881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915998" y="1709556"/>
                <a:ext cx="9211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rgbClr val="0070C0"/>
                    </a:solidFill>
                  </a:rPr>
                  <a:t>77</a:t>
                </a: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998" y="1709556"/>
                <a:ext cx="921108" cy="461665"/>
              </a:xfrm>
              <a:prstGeom prst="rect">
                <a:avLst/>
              </a:prstGeom>
              <a:blipFill>
                <a:blip r:embed="rId16"/>
                <a:stretch>
                  <a:fillRect l="-9934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267659" y="1783551"/>
                <a:ext cx="9211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rgbClr val="0070C0"/>
                    </a:solidFill>
                  </a:rPr>
                  <a:t>143</a:t>
                </a: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7659" y="1783551"/>
                <a:ext cx="921108" cy="461665"/>
              </a:xfrm>
              <a:prstGeom prst="rect">
                <a:avLst/>
              </a:prstGeom>
              <a:blipFill>
                <a:blip r:embed="rId17"/>
                <a:stretch>
                  <a:fillRect l="-9934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955355" y="3456733"/>
                <a:ext cx="9211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rgbClr val="0070C0"/>
                    </a:solidFill>
                  </a:rPr>
                  <a:t>136</a:t>
                </a: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5355" y="3456733"/>
                <a:ext cx="921108" cy="461665"/>
              </a:xfrm>
              <a:prstGeom prst="rect">
                <a:avLst/>
              </a:prstGeom>
              <a:blipFill>
                <a:blip r:embed="rId18"/>
                <a:stretch>
                  <a:fillRect l="-10596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416545" y="4637575"/>
                <a:ext cx="9211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rgbClr val="0070C0"/>
                    </a:solidFill>
                  </a:rPr>
                  <a:t>222</a:t>
                </a: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6545" y="4637575"/>
                <a:ext cx="921108" cy="461665"/>
              </a:xfrm>
              <a:prstGeom prst="rect">
                <a:avLst/>
              </a:prstGeom>
              <a:blipFill>
                <a:blip r:embed="rId19"/>
                <a:stretch>
                  <a:fillRect l="-10596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68034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512" y="2258337"/>
            <a:ext cx="7469332" cy="155065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742480" y="2125565"/>
                <a:ext cx="914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2480" y="2125565"/>
                <a:ext cx="914400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728623" y="3369391"/>
                <a:ext cx="914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8623" y="3369391"/>
                <a:ext cx="914400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1492723" y="4335267"/>
                <a:ext cx="58189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What are the sizes of angles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800" dirty="0"/>
                  <a:t> and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800" dirty="0"/>
                  <a:t>?</a:t>
                </a: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2723" y="4335267"/>
                <a:ext cx="5818909" cy="523220"/>
              </a:xfrm>
              <a:prstGeom prst="rect">
                <a:avLst/>
              </a:prstGeom>
              <a:blipFill>
                <a:blip r:embed="rId8"/>
                <a:stretch>
                  <a:fillRect l="-2201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4901805" y="2113159"/>
                <a:ext cx="914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180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1805" y="2113159"/>
                <a:ext cx="914400" cy="523220"/>
              </a:xfrm>
              <a:prstGeom prst="rect">
                <a:avLst/>
              </a:prstGeom>
              <a:blipFill>
                <a:blip r:embed="rId9"/>
                <a:stretch>
                  <a:fillRect l="-13333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901805" y="3369391"/>
                <a:ext cx="914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180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1805" y="3369391"/>
                <a:ext cx="914400" cy="523220"/>
              </a:xfrm>
              <a:prstGeom prst="rect">
                <a:avLst/>
              </a:prstGeom>
              <a:blipFill>
                <a:blip r:embed="rId10"/>
                <a:stretch>
                  <a:fillRect l="-13333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709793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63" grpId="0"/>
      <p:bldP spid="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512" y="1873179"/>
            <a:ext cx="7469332" cy="1550651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>
          <a:xfrm flipV="1">
            <a:off x="3004111" y="769148"/>
            <a:ext cx="3165386" cy="3719328"/>
          </a:xfrm>
          <a:prstGeom prst="line">
            <a:avLst/>
          </a:prstGeom>
          <a:ln w="28575">
            <a:solidFill>
              <a:srgbClr val="A0A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273898" y="1877222"/>
                <a:ext cx="77585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3898" y="1877222"/>
                <a:ext cx="775854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894016" y="1877222"/>
                <a:ext cx="77585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4016" y="1877222"/>
                <a:ext cx="775854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894016" y="2847128"/>
                <a:ext cx="77585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4016" y="2847128"/>
                <a:ext cx="775854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273898" y="2839055"/>
                <a:ext cx="77585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3898" y="2839055"/>
                <a:ext cx="775854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492723" y="4813684"/>
                <a:ext cx="5818909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What do you predict about the sizes of angles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800" dirty="0"/>
                  <a:t>and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sz="2800" dirty="0"/>
                  <a:t>?</a:t>
                </a: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2723" y="4813684"/>
                <a:ext cx="5818909" cy="954107"/>
              </a:xfrm>
              <a:prstGeom prst="rect">
                <a:avLst/>
              </a:prstGeom>
              <a:blipFill>
                <a:blip r:embed="rId10"/>
                <a:stretch>
                  <a:fillRect l="-1782" t="-6410" r="-2935" b="-179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364668" y="431208"/>
            <a:ext cx="747045" cy="74704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67512" y="57389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22109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7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05" y="2552448"/>
            <a:ext cx="7469332" cy="1550651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V="1">
            <a:off x="2703370" y="1448417"/>
            <a:ext cx="3212520" cy="3774711"/>
          </a:xfrm>
          <a:prstGeom prst="line">
            <a:avLst/>
          </a:prstGeom>
          <a:ln w="28575">
            <a:solidFill>
              <a:srgbClr val="A0A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20291" y="2556491"/>
                <a:ext cx="7758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0291" y="2556491"/>
                <a:ext cx="775854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640409" y="2556491"/>
                <a:ext cx="7758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0409" y="2556491"/>
                <a:ext cx="775854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640409" y="3526397"/>
                <a:ext cx="7758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0409" y="3526397"/>
                <a:ext cx="775854" cy="461665"/>
              </a:xfrm>
              <a:prstGeom prst="rect">
                <a:avLst/>
              </a:prstGeom>
              <a:blipFill>
                <a:blip r:embed="rId8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020291" y="3518324"/>
                <a:ext cx="7758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0291" y="3518324"/>
                <a:ext cx="775854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834373" y="2632873"/>
                <a:ext cx="914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50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4373" y="2632873"/>
                <a:ext cx="914400" cy="461665"/>
              </a:xfrm>
              <a:prstGeom prst="rect">
                <a:avLst/>
              </a:prstGeom>
              <a:blipFill>
                <a:blip r:embed="rId10"/>
                <a:stretch>
                  <a:fillRect l="-10000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020291" y="2564671"/>
                <a:ext cx="914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130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0291" y="2564671"/>
                <a:ext cx="914400" cy="461665"/>
              </a:xfrm>
              <a:prstGeom prst="rect">
                <a:avLst/>
              </a:prstGeom>
              <a:blipFill>
                <a:blip r:embed="rId11"/>
                <a:stretch>
                  <a:fillRect l="-10000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667256" y="3546079"/>
                <a:ext cx="914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130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7256" y="3546079"/>
                <a:ext cx="914400" cy="461665"/>
              </a:xfrm>
              <a:prstGeom prst="rect">
                <a:avLst/>
              </a:prstGeom>
              <a:blipFill>
                <a:blip r:embed="rId12"/>
                <a:stretch>
                  <a:fillRect l="-10667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077445" y="3497623"/>
                <a:ext cx="914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50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7445" y="3497623"/>
                <a:ext cx="914400" cy="461665"/>
              </a:xfrm>
              <a:prstGeom prst="rect">
                <a:avLst/>
              </a:prstGeom>
              <a:blipFill>
                <a:blip r:embed="rId13"/>
                <a:stretch>
                  <a:fillRect l="-10667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/>
          <p:cNvGrpSpPr/>
          <p:nvPr/>
        </p:nvGrpSpPr>
        <p:grpSpPr>
          <a:xfrm>
            <a:off x="1584613" y="650836"/>
            <a:ext cx="5417130" cy="5417130"/>
            <a:chOff x="1406235" y="547249"/>
            <a:chExt cx="5417130" cy="5417130"/>
          </a:xfrm>
        </p:grpSpPr>
        <p:pic>
          <p:nvPicPr>
            <p:cNvPr id="14" name="Picture 2" descr="Image result for protractor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0310" y="941098"/>
              <a:ext cx="4668980" cy="25752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Rectangle 14"/>
            <p:cNvSpPr/>
            <p:nvPr/>
          </p:nvSpPr>
          <p:spPr>
            <a:xfrm>
              <a:off x="1406235" y="547249"/>
              <a:ext cx="5417130" cy="54171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/>
            </a:p>
          </p:txBody>
        </p:sp>
      </p:grpSp>
      <p:grpSp>
        <p:nvGrpSpPr>
          <p:cNvPr id="16" name="Group 15"/>
          <p:cNvGrpSpPr/>
          <p:nvPr/>
        </p:nvGrpSpPr>
        <p:grpSpPr>
          <a:xfrm rot="10800000">
            <a:off x="1559470" y="682771"/>
            <a:ext cx="5417130" cy="5417130"/>
            <a:chOff x="1406235" y="547249"/>
            <a:chExt cx="5417130" cy="5417130"/>
          </a:xfrm>
        </p:grpSpPr>
        <p:pic>
          <p:nvPicPr>
            <p:cNvPr id="17" name="Picture 2" descr="Image result for protractor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0310" y="941098"/>
              <a:ext cx="4668980" cy="25752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Rectangle 17"/>
            <p:cNvSpPr/>
            <p:nvPr/>
          </p:nvSpPr>
          <p:spPr>
            <a:xfrm>
              <a:off x="1406235" y="547249"/>
              <a:ext cx="5417130" cy="54171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0" y="378211"/>
                <a:ext cx="88715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dirty="0"/>
                  <a:t>What do you predict about the sizes of angles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dirty="0"/>
                  <a:t>and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sz="2400" dirty="0"/>
                  <a:t>?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78211"/>
                <a:ext cx="8871535" cy="461665"/>
              </a:xfrm>
              <a:prstGeom prst="rect">
                <a:avLst/>
              </a:prstGeom>
              <a:blipFill>
                <a:blip r:embed="rId15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47970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05" y="2552448"/>
            <a:ext cx="7469332" cy="1550651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1579418" y="637309"/>
            <a:ext cx="5430982" cy="5430982"/>
            <a:chOff x="1579418" y="637309"/>
            <a:chExt cx="5430982" cy="5430982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2750504" y="1448417"/>
              <a:ext cx="3165386" cy="3719328"/>
            </a:xfrm>
            <a:prstGeom prst="line">
              <a:avLst/>
            </a:prstGeom>
            <a:ln w="28575">
              <a:solidFill>
                <a:srgbClr val="A0A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1579418" y="637309"/>
              <a:ext cx="5430982" cy="543098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13905" y="266386"/>
            <a:ext cx="7779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What do you predict now?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590257" y="650836"/>
            <a:ext cx="5417130" cy="5417130"/>
            <a:chOff x="1406235" y="547249"/>
            <a:chExt cx="5417130" cy="5417130"/>
          </a:xfrm>
        </p:grpSpPr>
        <p:pic>
          <p:nvPicPr>
            <p:cNvPr id="10" name="Picture 2" descr="Image result for protract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0310" y="941098"/>
              <a:ext cx="4668980" cy="25752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Rectangle 10"/>
            <p:cNvSpPr/>
            <p:nvPr/>
          </p:nvSpPr>
          <p:spPr>
            <a:xfrm>
              <a:off x="1406235" y="547249"/>
              <a:ext cx="5417130" cy="54171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/>
            </a:p>
          </p:txBody>
        </p:sp>
      </p:grpSp>
      <p:grpSp>
        <p:nvGrpSpPr>
          <p:cNvPr id="12" name="Group 11"/>
          <p:cNvGrpSpPr/>
          <p:nvPr/>
        </p:nvGrpSpPr>
        <p:grpSpPr>
          <a:xfrm rot="10800000">
            <a:off x="1559470" y="682771"/>
            <a:ext cx="5417130" cy="5417130"/>
            <a:chOff x="1406235" y="547249"/>
            <a:chExt cx="5417130" cy="5417130"/>
          </a:xfrm>
        </p:grpSpPr>
        <p:pic>
          <p:nvPicPr>
            <p:cNvPr id="13" name="Picture 2" descr="Image result for protract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0310" y="941098"/>
              <a:ext cx="4668980" cy="25752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Rectangle 13"/>
            <p:cNvSpPr/>
            <p:nvPr/>
          </p:nvSpPr>
          <p:spPr>
            <a:xfrm>
              <a:off x="1406235" y="547249"/>
              <a:ext cx="5417130" cy="54171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997159" y="2774626"/>
                <a:ext cx="108065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40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7159" y="2774626"/>
                <a:ext cx="1080655" cy="461665"/>
              </a:xfrm>
              <a:prstGeom prst="rect">
                <a:avLst/>
              </a:prstGeom>
              <a:blipFill>
                <a:blip r:embed="rId7"/>
                <a:stretch>
                  <a:fillRect l="-9040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067916" y="2774626"/>
                <a:ext cx="108065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140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7916" y="2774626"/>
                <a:ext cx="1080655" cy="461665"/>
              </a:xfrm>
              <a:prstGeom prst="rect">
                <a:avLst/>
              </a:prstGeom>
              <a:blipFill>
                <a:blip r:embed="rId8"/>
                <a:stretch>
                  <a:fillRect l="-8427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067916" y="3396980"/>
                <a:ext cx="108065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40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7916" y="3396980"/>
                <a:ext cx="1080655" cy="461665"/>
              </a:xfrm>
              <a:prstGeom prst="rect">
                <a:avLst/>
              </a:prstGeom>
              <a:blipFill>
                <a:blip r:embed="rId9"/>
                <a:stretch>
                  <a:fillRect l="-8427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992826" y="3396980"/>
                <a:ext cx="108065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140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2826" y="3396980"/>
                <a:ext cx="1080655" cy="461665"/>
              </a:xfrm>
              <a:prstGeom prst="rect">
                <a:avLst/>
              </a:prstGeom>
              <a:blipFill>
                <a:blip r:embed="rId10"/>
                <a:stretch>
                  <a:fillRect l="-8475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/>
          <p:cNvSpPr/>
          <p:nvPr/>
        </p:nvSpPr>
        <p:spPr>
          <a:xfrm>
            <a:off x="416559" y="608341"/>
            <a:ext cx="77764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/>
              <a:t>Which angles will have increased? Which angles will have decreased?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345860" y="5265675"/>
            <a:ext cx="747045" cy="747045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5648704" y="540836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268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  <p:bldP spid="16" grpId="0"/>
      <p:bldP spid="17" grpId="0"/>
      <p:bldP spid="18" grpId="0"/>
      <p:bldP spid="20" grpId="0"/>
      <p:bldP spid="22" grpId="0"/>
      <p:bldP spid="22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5|7.6|9.8|10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1.6|3.6|5|2.9|1|8.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|2.2|8.4|1.1|5.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5|5.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6|0.7|4.9|5.9|0.8|1.2|1|1.5|4.6|1.6|8.2|3.6|2.5|2|4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9|1.1|2.5|1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|2.2|5.5|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11.5|1|5.4|0.8|3.3|1.3|5.7|1|2.3|0.9|5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4.3|1.3|5.6|4.9|1.2|5.3|6.2|11.6|3.9|4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|0.9|0.9|4|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2.2|5.8|1.3|4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|0.9|3.9|2.1|4.6|1.3|4|14.7|5|2.5|1|7.1|3.5|1.6|0.9|5.5|27.8|8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8|2.4|1.8|0.9|2.8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purl.org/dc/elements/1.1/"/>
    <ds:schemaRef ds:uri="cee99ee9-287b-4f9a-957c-ba5ae7375c9a"/>
    <ds:schemaRef ds:uri="http://www.w3.org/XML/1998/namespace"/>
    <ds:schemaRef ds:uri="http://schemas.microsoft.com/office/2006/documentManagement/types"/>
    <ds:schemaRef ds:uri="522d4c35-b548-4432-90ae-af4376e1c4b4"/>
    <ds:schemaRef ds:uri="http://schemas.microsoft.com/office/2006/metadata/properti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896DB5-0140-48BE-AC42-362240E50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6778</TotalTime>
  <Words>408</Words>
  <Application>Microsoft Office PowerPoint</Application>
  <PresentationFormat>On-screen Show (4:3)</PresentationFormat>
  <Paragraphs>129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21</vt:i4>
      </vt:variant>
    </vt:vector>
  </HeadingPairs>
  <TitlesOfParts>
    <vt:vector size="33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1 - 4 on the worksheet</vt:lpstr>
      <vt:lpstr>PowerPoint Presentation</vt:lpstr>
      <vt:lpstr>PowerPoint Presentation</vt:lpstr>
      <vt:lpstr>PowerPoint Presentation</vt:lpstr>
      <vt:lpstr>PowerPoint Presentation</vt:lpstr>
      <vt:lpstr>Have a go at the rest of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James Clegg</cp:lastModifiedBy>
  <cp:revision>442</cp:revision>
  <dcterms:created xsi:type="dcterms:W3CDTF">2019-07-05T11:02:13Z</dcterms:created>
  <dcterms:modified xsi:type="dcterms:W3CDTF">2021-04-20T09:34:57Z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