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6.xml" ContentType="application/vnd.openxmlformats-officedocument.theme+xml"/>
  <Override PartName="/ppt/slideLayouts/slideLayout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8.xml" ContentType="application/vnd.openxmlformats-officedocument.presentationml.tag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9.xml" ContentType="application/vnd.openxmlformats-officedocument.presentationml.tag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6"/>
  </p:notesMasterIdLst>
  <p:sldIdLst>
    <p:sldId id="416" r:id="rId11"/>
    <p:sldId id="297" r:id="rId12"/>
    <p:sldId id="406" r:id="rId13"/>
    <p:sldId id="418" r:id="rId14"/>
    <p:sldId id="299" r:id="rId15"/>
    <p:sldId id="335" r:id="rId16"/>
    <p:sldId id="419" r:id="rId17"/>
    <p:sldId id="392" r:id="rId18"/>
    <p:sldId id="420" r:id="rId19"/>
    <p:sldId id="366" r:id="rId20"/>
    <p:sldId id="415" r:id="rId21"/>
    <p:sldId id="413" r:id="rId22"/>
    <p:sldId id="421" r:id="rId23"/>
    <p:sldId id="422" r:id="rId24"/>
    <p:sldId id="316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113" d="100"/>
          <a:sy n="113" d="100"/>
        </p:scale>
        <p:origin x="872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2E07A962-9021-4574-BC99-9A1038B6AD73}"/>
    <pc:docChg chg="custSel modSld">
      <pc:chgData name="James Clegg" userId="c6df1435-7a36-4b38-be4d-16e68e91152f" providerId="ADAL" clId="{2E07A962-9021-4574-BC99-9A1038B6AD73}" dt="2021-04-20T09:10:29" v="12"/>
      <pc:docMkLst>
        <pc:docMk/>
      </pc:docMkLst>
      <pc:sldChg chg="modTransition">
        <pc:chgData name="James Clegg" userId="c6df1435-7a36-4b38-be4d-16e68e91152f" providerId="ADAL" clId="{2E07A962-9021-4574-BC99-9A1038B6AD73}" dt="2021-04-20T09:10:29" v="12"/>
        <pc:sldMkLst>
          <pc:docMk/>
          <pc:sldMk cId="861935487" sldId="297"/>
        </pc:sldMkLst>
      </pc:sldChg>
      <pc:sldChg chg="modTransition">
        <pc:chgData name="James Clegg" userId="c6df1435-7a36-4b38-be4d-16e68e91152f" providerId="ADAL" clId="{2E07A962-9021-4574-BC99-9A1038B6AD73}" dt="2021-04-20T09:10:29" v="12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2E07A962-9021-4574-BC99-9A1038B6AD73}" dt="2021-04-20T09:10:29" v="12"/>
        <pc:sldMkLst>
          <pc:docMk/>
          <pc:sldMk cId="292426147" sldId="316"/>
        </pc:sldMkLst>
        <pc:picChg chg="del">
          <ac:chgData name="James Clegg" userId="c6df1435-7a36-4b38-be4d-16e68e91152f" providerId="ADAL" clId="{2E07A962-9021-4574-BC99-9A1038B6AD73}" dt="2021-04-20T09:10:24.673" v="11" actId="478"/>
          <ac:picMkLst>
            <pc:docMk/>
            <pc:sldMk cId="292426147" sldId="316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E07A962-9021-4574-BC99-9A1038B6AD73}" dt="2021-04-20T09:10:29" v="12"/>
        <pc:sldMkLst>
          <pc:docMk/>
          <pc:sldMk cId="1709793811" sldId="335"/>
        </pc:sldMkLst>
        <pc:picChg chg="del">
          <ac:chgData name="James Clegg" userId="c6df1435-7a36-4b38-be4d-16e68e91152f" providerId="ADAL" clId="{2E07A962-9021-4574-BC99-9A1038B6AD73}" dt="2021-04-20T09:10:13.314" v="2" actId="478"/>
          <ac:picMkLst>
            <pc:docMk/>
            <pc:sldMk cId="1709793811" sldId="335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E07A962-9021-4574-BC99-9A1038B6AD73}" dt="2021-04-20T09:10:29" v="12"/>
        <pc:sldMkLst>
          <pc:docMk/>
          <pc:sldMk cId="4123638410" sldId="366"/>
        </pc:sldMkLst>
        <pc:picChg chg="del">
          <ac:chgData name="James Clegg" userId="c6df1435-7a36-4b38-be4d-16e68e91152f" providerId="ADAL" clId="{2E07A962-9021-4574-BC99-9A1038B6AD73}" dt="2021-04-20T09:10:17.954" v="6" actId="478"/>
          <ac:picMkLst>
            <pc:docMk/>
            <pc:sldMk cId="4123638410" sldId="366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E07A962-9021-4574-BC99-9A1038B6AD73}" dt="2021-04-20T09:10:29" v="12"/>
        <pc:sldMkLst>
          <pc:docMk/>
          <pc:sldMk cId="2547970181" sldId="392"/>
        </pc:sldMkLst>
        <pc:picChg chg="del">
          <ac:chgData name="James Clegg" userId="c6df1435-7a36-4b38-be4d-16e68e91152f" providerId="ADAL" clId="{2E07A962-9021-4574-BC99-9A1038B6AD73}" dt="2021-04-20T09:10:15.514" v="4" actId="478"/>
          <ac:picMkLst>
            <pc:docMk/>
            <pc:sldMk cId="2547970181" sldId="392"/>
            <ac:picMk id="9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E07A962-9021-4574-BC99-9A1038B6AD73}" dt="2021-04-20T09:10:29" v="12"/>
        <pc:sldMkLst>
          <pc:docMk/>
          <pc:sldMk cId="680341798" sldId="406"/>
        </pc:sldMkLst>
        <pc:picChg chg="del">
          <ac:chgData name="James Clegg" userId="c6df1435-7a36-4b38-be4d-16e68e91152f" providerId="ADAL" clId="{2E07A962-9021-4574-BC99-9A1038B6AD73}" dt="2021-04-20T09:10:10.564" v="0" actId="478"/>
          <ac:picMkLst>
            <pc:docMk/>
            <pc:sldMk cId="680341798" sldId="406"/>
            <ac:picMk id="1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E07A962-9021-4574-BC99-9A1038B6AD73}" dt="2021-04-20T09:10:29" v="12"/>
        <pc:sldMkLst>
          <pc:docMk/>
          <pc:sldMk cId="1609631426" sldId="413"/>
        </pc:sldMkLst>
        <pc:picChg chg="del">
          <ac:chgData name="James Clegg" userId="c6df1435-7a36-4b38-be4d-16e68e91152f" providerId="ADAL" clId="{2E07A962-9021-4574-BC99-9A1038B6AD73}" dt="2021-04-20T09:10:20.770" v="8" actId="478"/>
          <ac:picMkLst>
            <pc:docMk/>
            <pc:sldMk cId="1609631426" sldId="413"/>
            <ac:picMk id="21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E07A962-9021-4574-BC99-9A1038B6AD73}" dt="2021-04-20T09:10:29" v="12"/>
        <pc:sldMkLst>
          <pc:docMk/>
          <pc:sldMk cId="3756757596" sldId="415"/>
        </pc:sldMkLst>
        <pc:picChg chg="del">
          <ac:chgData name="James Clegg" userId="c6df1435-7a36-4b38-be4d-16e68e91152f" providerId="ADAL" clId="{2E07A962-9021-4574-BC99-9A1038B6AD73}" dt="2021-04-20T09:10:19.239" v="7" actId="478"/>
          <ac:picMkLst>
            <pc:docMk/>
            <pc:sldMk cId="3756757596" sldId="415"/>
            <ac:picMk id="49" creationId="{00000000-0000-0000-0000-000000000000}"/>
          </ac:picMkLst>
        </pc:picChg>
      </pc:sldChg>
      <pc:sldChg chg="modTransition">
        <pc:chgData name="James Clegg" userId="c6df1435-7a36-4b38-be4d-16e68e91152f" providerId="ADAL" clId="{2E07A962-9021-4574-BC99-9A1038B6AD73}" dt="2021-04-20T09:10:29" v="12"/>
        <pc:sldMkLst>
          <pc:docMk/>
          <pc:sldMk cId="4147432361" sldId="416"/>
        </pc:sldMkLst>
      </pc:sldChg>
      <pc:sldChg chg="delSp modTransition delAnim">
        <pc:chgData name="James Clegg" userId="c6df1435-7a36-4b38-be4d-16e68e91152f" providerId="ADAL" clId="{2E07A962-9021-4574-BC99-9A1038B6AD73}" dt="2021-04-20T09:10:29" v="12"/>
        <pc:sldMkLst>
          <pc:docMk/>
          <pc:sldMk cId="3148584102" sldId="418"/>
        </pc:sldMkLst>
        <pc:picChg chg="del">
          <ac:chgData name="James Clegg" userId="c6df1435-7a36-4b38-be4d-16e68e91152f" providerId="ADAL" clId="{2E07A962-9021-4574-BC99-9A1038B6AD73}" dt="2021-04-20T09:10:11.748" v="1" actId="478"/>
          <ac:picMkLst>
            <pc:docMk/>
            <pc:sldMk cId="3148584102" sldId="418"/>
            <ac:picMk id="1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E07A962-9021-4574-BC99-9A1038B6AD73}" dt="2021-04-20T09:10:29" v="12"/>
        <pc:sldMkLst>
          <pc:docMk/>
          <pc:sldMk cId="3722109953" sldId="419"/>
        </pc:sldMkLst>
        <pc:picChg chg="del">
          <ac:chgData name="James Clegg" userId="c6df1435-7a36-4b38-be4d-16e68e91152f" providerId="ADAL" clId="{2E07A962-9021-4574-BC99-9A1038B6AD73}" dt="2021-04-20T09:10:14.425" v="3" actId="478"/>
          <ac:picMkLst>
            <pc:docMk/>
            <pc:sldMk cId="3722109953" sldId="419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E07A962-9021-4574-BC99-9A1038B6AD73}" dt="2021-04-20T09:10:29" v="12"/>
        <pc:sldMkLst>
          <pc:docMk/>
          <pc:sldMk cId="476470150" sldId="420"/>
        </pc:sldMkLst>
        <pc:picChg chg="del">
          <ac:chgData name="James Clegg" userId="c6df1435-7a36-4b38-be4d-16e68e91152f" providerId="ADAL" clId="{2E07A962-9021-4574-BC99-9A1038B6AD73}" dt="2021-04-20T09:10:16.521" v="5" actId="478"/>
          <ac:picMkLst>
            <pc:docMk/>
            <pc:sldMk cId="476470150" sldId="420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E07A962-9021-4574-BC99-9A1038B6AD73}" dt="2021-04-20T09:10:29" v="12"/>
        <pc:sldMkLst>
          <pc:docMk/>
          <pc:sldMk cId="3041515816" sldId="421"/>
        </pc:sldMkLst>
        <pc:picChg chg="del">
          <ac:chgData name="James Clegg" userId="c6df1435-7a36-4b38-be4d-16e68e91152f" providerId="ADAL" clId="{2E07A962-9021-4574-BC99-9A1038B6AD73}" dt="2021-04-20T09:10:21.948" v="9" actId="478"/>
          <ac:picMkLst>
            <pc:docMk/>
            <pc:sldMk cId="3041515816" sldId="421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E07A962-9021-4574-BC99-9A1038B6AD73}" dt="2021-04-20T09:10:29" v="12"/>
        <pc:sldMkLst>
          <pc:docMk/>
          <pc:sldMk cId="2502825277" sldId="422"/>
        </pc:sldMkLst>
        <pc:picChg chg="del">
          <ac:chgData name="James Clegg" userId="c6df1435-7a36-4b38-be4d-16e68e91152f" providerId="ADAL" clId="{2E07A962-9021-4574-BC99-9A1038B6AD73}" dt="2021-04-20T09:10:23.210" v="10" actId="478"/>
          <ac:picMkLst>
            <pc:docMk/>
            <pc:sldMk cId="2502825277" sldId="422"/>
            <ac:picMk id="5" creationId="{00000000-0000-0000-0000-000000000000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72-41ED-8EA2-AB508926483A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72-41ED-8EA2-AB508926483A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6A72-41ED-8EA2-AB508926483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54C-4AAB-A3CF-A0B9A550F025}"/>
              </c:ext>
            </c:extLst>
          </c:dPt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120</c:v>
                </c:pt>
                <c:pt idx="1">
                  <c:v>192</c:v>
                </c:pt>
                <c:pt idx="2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72-41ED-8EA2-AB50892648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72-41ED-8EA2-AB508926483A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72-41ED-8EA2-AB508926483A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6A72-41ED-8EA2-AB508926483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12F-4E07-B52B-80D1C084B504}"/>
              </c:ext>
            </c:extLst>
          </c:dPt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120</c:v>
                </c:pt>
                <c:pt idx="1">
                  <c:v>192</c:v>
                </c:pt>
                <c:pt idx="2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72-41ED-8EA2-AB50892648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72-41ED-8EA2-AB508926483A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72-41ED-8EA2-AB508926483A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6A72-41ED-8EA2-AB508926483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8EE-4D62-AA77-7F6240762407}"/>
              </c:ext>
            </c:extLst>
          </c:dPt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120</c:v>
                </c:pt>
                <c:pt idx="1">
                  <c:v>192</c:v>
                </c:pt>
                <c:pt idx="2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72-41ED-8EA2-AB50892648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20/04/2021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41.png"/><Relationship Id="rId18" Type="http://schemas.openxmlformats.org/officeDocument/2006/relationships/image" Target="../media/image46.png"/><Relationship Id="rId7" Type="http://schemas.openxmlformats.org/officeDocument/2006/relationships/image" Target="../media/image36.png"/><Relationship Id="rId12" Type="http://schemas.openxmlformats.org/officeDocument/2006/relationships/image" Target="../media/image40.png"/><Relationship Id="rId17" Type="http://schemas.openxmlformats.org/officeDocument/2006/relationships/image" Target="../media/image45.png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44.png"/><Relationship Id="rId20" Type="http://schemas.openxmlformats.org/officeDocument/2006/relationships/image" Target="../media/image48.png"/><Relationship Id="rId1" Type="http://schemas.openxmlformats.org/officeDocument/2006/relationships/tags" Target="../tags/tag6.xml"/><Relationship Id="rId6" Type="http://schemas.openxmlformats.org/officeDocument/2006/relationships/image" Target="../media/image35.png"/><Relationship Id="rId11" Type="http://schemas.openxmlformats.org/officeDocument/2006/relationships/image" Target="../media/image39.png"/><Relationship Id="rId5" Type="http://schemas.openxmlformats.org/officeDocument/2006/relationships/image" Target="../media/image34.png"/><Relationship Id="rId15" Type="http://schemas.openxmlformats.org/officeDocument/2006/relationships/image" Target="../media/image43.png"/><Relationship Id="rId10" Type="http://schemas.openxmlformats.org/officeDocument/2006/relationships/image" Target="../media/image38.png"/><Relationship Id="rId19" Type="http://schemas.openxmlformats.org/officeDocument/2006/relationships/image" Target="../media/image47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chart" Target="../charts/chart2.xml"/><Relationship Id="rId7" Type="http://schemas.openxmlformats.org/officeDocument/2006/relationships/image" Target="../media/image50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Relationship Id="rId6" Type="http://schemas.openxmlformats.org/officeDocument/2006/relationships/image" Target="../media/image49.png"/><Relationship Id="rId9" Type="http://schemas.openxmlformats.org/officeDocument/2006/relationships/image" Target="../media/image5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60.png"/><Relationship Id="rId3" Type="http://schemas.openxmlformats.org/officeDocument/2006/relationships/chart" Target="../charts/chart3.xml"/><Relationship Id="rId7" Type="http://schemas.openxmlformats.org/officeDocument/2006/relationships/image" Target="../media/image54.png"/><Relationship Id="rId12" Type="http://schemas.openxmlformats.org/officeDocument/2006/relationships/image" Target="../media/image59.png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63.png"/><Relationship Id="rId1" Type="http://schemas.openxmlformats.org/officeDocument/2006/relationships/tags" Target="../tags/tag9.xml"/><Relationship Id="rId6" Type="http://schemas.openxmlformats.org/officeDocument/2006/relationships/image" Target="../media/image53.png"/><Relationship Id="rId11" Type="http://schemas.openxmlformats.org/officeDocument/2006/relationships/image" Target="../media/image58.png"/><Relationship Id="rId15" Type="http://schemas.openxmlformats.org/officeDocument/2006/relationships/image" Target="../media/image62.png"/><Relationship Id="rId10" Type="http://schemas.openxmlformats.org/officeDocument/2006/relationships/image" Target="../media/image57.png"/><Relationship Id="rId9" Type="http://schemas.openxmlformats.org/officeDocument/2006/relationships/image" Target="../media/image56.png"/><Relationship Id="rId14" Type="http://schemas.openxmlformats.org/officeDocument/2006/relationships/image" Target="../media/image6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5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image" Target="../media/image12.png"/><Relationship Id="rId12" Type="http://schemas.openxmlformats.org/officeDocument/2006/relationships/image" Target="../media/image13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Relationship Id="rId6" Type="http://schemas.openxmlformats.org/officeDocument/2006/relationships/image" Target="../media/image9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9" Type="http://schemas.openxmlformats.org/officeDocument/2006/relationships/image" Target="../media/image15.png"/><Relationship Id="rId1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0.png"/><Relationship Id="rId7" Type="http://schemas.openxmlformats.org/officeDocument/2006/relationships/image" Target="../media/image12.png"/><Relationship Id="rId12" Type="http://schemas.openxmlformats.org/officeDocument/2006/relationships/image" Target="../media/image19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Relationship Id="rId6" Type="http://schemas.openxmlformats.org/officeDocument/2006/relationships/image" Target="../media/image9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12" Type="http://schemas.openxmlformats.org/officeDocument/2006/relationships/image" Target="../media/image22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Relationship Id="rId10" Type="http://schemas.openxmlformats.org/officeDocument/2006/relationships/image" Target="../media/image14.png"/><Relationship Id="rId9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4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32.png"/><Relationship Id="rId1" Type="http://schemas.openxmlformats.org/officeDocument/2006/relationships/tags" Target="../tags/tag5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15" Type="http://schemas.openxmlformats.org/officeDocument/2006/relationships/image" Target="../media/image31.png"/><Relationship Id="rId10" Type="http://schemas.openxmlformats.org/officeDocument/2006/relationships/image" Target="../media/image26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32810"/>
            <a:ext cx="6120914" cy="179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432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1 - 6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4123638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312681" y="1970411"/>
                <a:ext cx="5677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2681" y="1970411"/>
                <a:ext cx="567708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443670" y="2364061"/>
                <a:ext cx="4898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670" y="2364061"/>
                <a:ext cx="489863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c 12"/>
          <p:cNvSpPr/>
          <p:nvPr/>
        </p:nvSpPr>
        <p:spPr>
          <a:xfrm rot="17522466">
            <a:off x="3484617" y="2336801"/>
            <a:ext cx="863862" cy="863862"/>
          </a:xfrm>
          <a:prstGeom prst="arc">
            <a:avLst>
              <a:gd name="adj1" fmla="val 14979257"/>
              <a:gd name="adj2" fmla="val 2100508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556439" y="498675"/>
                <a:ext cx="574765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Angle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800" dirty="0"/>
                  <a:t> is 3 times the size of angle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6439" y="498675"/>
                <a:ext cx="5747658" cy="523220"/>
              </a:xfrm>
              <a:prstGeom prst="rect">
                <a:avLst/>
              </a:prstGeom>
              <a:blipFill>
                <a:blip r:embed="rId7"/>
                <a:stretch>
                  <a:fillRect l="-2121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1033946" y="1019206"/>
            <a:ext cx="6434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Work out the size of the unknown angles.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45860" y="5265675"/>
            <a:ext cx="747045" cy="747045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5648704" y="540836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400664" y="2986893"/>
                <a:ext cx="25424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180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0664" y="2986893"/>
                <a:ext cx="2542450" cy="523220"/>
              </a:xfrm>
              <a:prstGeom prst="rect">
                <a:avLst/>
              </a:prstGeom>
              <a:blipFill>
                <a:blip r:embed="rId9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130968" y="3946358"/>
                <a:ext cx="77002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968" y="3946358"/>
                <a:ext cx="770021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130968" y="4781320"/>
                <a:ext cx="77002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968" y="4781320"/>
                <a:ext cx="770021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596555"/>
              </p:ext>
            </p:extLst>
          </p:nvPr>
        </p:nvGraphicFramePr>
        <p:xfrm>
          <a:off x="1776663" y="3946358"/>
          <a:ext cx="83418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189">
                  <a:extLst>
                    <a:ext uri="{9D8B030D-6E8A-4147-A177-3AD203B41FA5}">
                      <a16:colId xmlns:a16="http://schemas.microsoft.com/office/drawing/2014/main" val="4291293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9493668"/>
                  </a:ext>
                </a:extLst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911138"/>
              </p:ext>
            </p:extLst>
          </p:nvPr>
        </p:nvGraphicFramePr>
        <p:xfrm>
          <a:off x="2610852" y="3946073"/>
          <a:ext cx="83418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189">
                  <a:extLst>
                    <a:ext uri="{9D8B030D-6E8A-4147-A177-3AD203B41FA5}">
                      <a16:colId xmlns:a16="http://schemas.microsoft.com/office/drawing/2014/main" val="4291293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9493668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921210"/>
              </p:ext>
            </p:extLst>
          </p:nvPr>
        </p:nvGraphicFramePr>
        <p:xfrm>
          <a:off x="3445041" y="3946358"/>
          <a:ext cx="83418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189">
                  <a:extLst>
                    <a:ext uri="{9D8B030D-6E8A-4147-A177-3AD203B41FA5}">
                      <a16:colId xmlns:a16="http://schemas.microsoft.com/office/drawing/2014/main" val="4291293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9493668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942157"/>
              </p:ext>
            </p:extLst>
          </p:nvPr>
        </p:nvGraphicFramePr>
        <p:xfrm>
          <a:off x="1776662" y="4707122"/>
          <a:ext cx="83418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189">
                  <a:extLst>
                    <a:ext uri="{9D8B030D-6E8A-4147-A177-3AD203B41FA5}">
                      <a16:colId xmlns:a16="http://schemas.microsoft.com/office/drawing/2014/main" val="4291293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9493668"/>
                  </a:ext>
                </a:extLst>
              </a:tr>
            </a:tbl>
          </a:graphicData>
        </a:graphic>
      </p:graphicFrame>
      <p:sp>
        <p:nvSpPr>
          <p:cNvPr id="37" name="Right Brace 36"/>
          <p:cNvSpPr/>
          <p:nvPr/>
        </p:nvSpPr>
        <p:spPr>
          <a:xfrm>
            <a:off x="4390973" y="3945788"/>
            <a:ext cx="271027" cy="1462576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698762" y="4398382"/>
                <a:ext cx="9983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180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8762" y="4398382"/>
                <a:ext cx="998398" cy="523220"/>
              </a:xfrm>
              <a:prstGeom prst="rect">
                <a:avLst/>
              </a:prstGeom>
              <a:blipFill>
                <a:blip r:embed="rId12"/>
                <a:stretch>
                  <a:fillRect l="-12805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780668" y="3903933"/>
                <a:ext cx="21438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180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4</a:t>
                </a: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0668" y="3903933"/>
                <a:ext cx="2143844" cy="523220"/>
              </a:xfrm>
              <a:prstGeom prst="rect">
                <a:avLst/>
              </a:prstGeom>
              <a:blipFill>
                <a:blip r:embed="rId13"/>
                <a:stretch>
                  <a:fillRect l="-5682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121102" y="3903933"/>
                <a:ext cx="21438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45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1102" y="3903933"/>
                <a:ext cx="2143844" cy="523220"/>
              </a:xfrm>
              <a:prstGeom prst="rect">
                <a:avLst/>
              </a:prstGeom>
              <a:blipFill>
                <a:blip r:embed="rId14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805740" y="4776473"/>
                <a:ext cx="7659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45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5740" y="4776473"/>
                <a:ext cx="765994" cy="523220"/>
              </a:xfrm>
              <a:prstGeom prst="rect">
                <a:avLst/>
              </a:prstGeom>
              <a:blipFill>
                <a:blip r:embed="rId15"/>
                <a:stretch>
                  <a:fillRect l="-9524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807727" y="4004503"/>
                <a:ext cx="7659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45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7727" y="4004503"/>
                <a:ext cx="765994" cy="523220"/>
              </a:xfrm>
              <a:prstGeom prst="rect">
                <a:avLst/>
              </a:prstGeom>
              <a:blipFill>
                <a:blip r:embed="rId16"/>
                <a:stretch>
                  <a:fillRect l="-10400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641238" y="4009536"/>
                <a:ext cx="7659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45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1238" y="4009536"/>
                <a:ext cx="765994" cy="523220"/>
              </a:xfrm>
              <a:prstGeom prst="rect">
                <a:avLst/>
              </a:prstGeom>
              <a:blipFill>
                <a:blip r:embed="rId17"/>
                <a:stretch>
                  <a:fillRect l="-9524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481099" y="4014569"/>
                <a:ext cx="7659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45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1099" y="4014569"/>
                <a:ext cx="765994" cy="523220"/>
              </a:xfrm>
              <a:prstGeom prst="rect">
                <a:avLst/>
              </a:prstGeom>
              <a:blipFill>
                <a:blip r:embed="rId18"/>
                <a:stretch>
                  <a:fillRect l="-9524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344002" y="5559677"/>
                <a:ext cx="25424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135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4002" y="5559677"/>
                <a:ext cx="2542450" cy="523220"/>
              </a:xfrm>
              <a:prstGeom prst="rect">
                <a:avLst/>
              </a:prstGeom>
              <a:blipFill>
                <a:blip r:embed="rId19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207959" y="5559677"/>
                <a:ext cx="25424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45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7959" y="5559677"/>
                <a:ext cx="2542450" cy="523220"/>
              </a:xfrm>
              <a:prstGeom prst="rect">
                <a:avLst/>
              </a:prstGeom>
              <a:blipFill>
                <a:blip r:embed="rId20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c 31">
            <a:extLst>
              <a:ext uri="{FF2B5EF4-FFF2-40B4-BE49-F238E27FC236}">
                <a16:creationId xmlns:a16="http://schemas.microsoft.com/office/drawing/2014/main" id="{BB4FED89-3A49-449B-905E-17401C828FE2}"/>
              </a:ext>
            </a:extLst>
          </p:cNvPr>
          <p:cNvSpPr/>
          <p:nvPr/>
        </p:nvSpPr>
        <p:spPr>
          <a:xfrm rot="17522466">
            <a:off x="3370242" y="2197415"/>
            <a:ext cx="986587" cy="986587"/>
          </a:xfrm>
          <a:prstGeom prst="arc">
            <a:avLst>
              <a:gd name="adj1" fmla="val 3015719"/>
              <a:gd name="adj2" fmla="val 4493376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/>
          <p:cNvCxnSpPr/>
          <p:nvPr/>
        </p:nvCxnSpPr>
        <p:spPr>
          <a:xfrm>
            <a:off x="3000408" y="2744249"/>
            <a:ext cx="27802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3754858" y="2105631"/>
            <a:ext cx="1666127" cy="63529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75675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9" grpId="0"/>
      <p:bldP spid="29" grpId="1"/>
      <p:bldP spid="30" grpId="0"/>
      <p:bldP spid="14" grpId="0"/>
      <p:bldP spid="31" grpId="0"/>
      <p:bldP spid="37" grpId="0" animBg="1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3548263994"/>
              </p:ext>
            </p:extLst>
          </p:nvPr>
        </p:nvGraphicFramePr>
        <p:xfrm>
          <a:off x="1981201" y="2043808"/>
          <a:ext cx="4815016" cy="2849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023894" y="376827"/>
            <a:ext cx="7599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 number of children voted for their favourite colour.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9094" y="818491"/>
            <a:ext cx="7599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 third of the children said blue was their favourite colour.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20744" y="1267833"/>
            <a:ext cx="65961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Four times as many children voted for green as those who voted for yellow.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4490" y="4854779"/>
            <a:ext cx="8291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Work out the size of the angle for each sector in the pie chart.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5979" y="5343401"/>
            <a:ext cx="747045" cy="74704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748823" y="548609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963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3548263994"/>
              </p:ext>
            </p:extLst>
          </p:nvPr>
        </p:nvGraphicFramePr>
        <p:xfrm>
          <a:off x="1981201" y="2043808"/>
          <a:ext cx="4815016" cy="2849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023894" y="376827"/>
            <a:ext cx="7599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 number of children voted for their favourite colour.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9094" y="818491"/>
            <a:ext cx="7599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 third of the children said blue was their favourite colour.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20744" y="1267833"/>
            <a:ext cx="65961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Four times as many children voted for green as those who voted for yellow.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307453" y="4885796"/>
                <a:ext cx="21147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360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400" dirty="0"/>
                  <a:t> 3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7453" y="4885796"/>
                <a:ext cx="2114722" cy="461665"/>
              </a:xfrm>
              <a:prstGeom prst="rect">
                <a:avLst/>
              </a:prstGeom>
              <a:blipFill>
                <a:blip r:embed="rId6"/>
                <a:stretch>
                  <a:fillRect l="-4323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491052" y="4885796"/>
                <a:ext cx="21147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120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1052" y="4885796"/>
                <a:ext cx="2114722" cy="461665"/>
              </a:xfrm>
              <a:prstGeom prst="rect">
                <a:avLst/>
              </a:prstGeom>
              <a:blipFill>
                <a:blip r:embed="rId7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rc 3"/>
          <p:cNvSpPr/>
          <p:nvPr/>
        </p:nvSpPr>
        <p:spPr>
          <a:xfrm>
            <a:off x="4135090" y="3234541"/>
            <a:ext cx="468000" cy="468000"/>
          </a:xfrm>
          <a:prstGeom prst="arc">
            <a:avLst>
              <a:gd name="adj1" fmla="val 16465946"/>
              <a:gd name="adj2" fmla="val 174314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542274" y="2999900"/>
                <a:ext cx="21147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120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2274" y="2999900"/>
                <a:ext cx="2114722" cy="461665"/>
              </a:xfrm>
              <a:prstGeom prst="rect">
                <a:avLst/>
              </a:prstGeom>
              <a:blipFill>
                <a:blip r:embed="rId8"/>
                <a:stretch>
                  <a:fillRect l="-4323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979653" y="4885796"/>
                <a:ext cx="36331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360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/>
                  <a:t> 120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240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400" dirty="0"/>
                  <a:t> 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9653" y="4885796"/>
                <a:ext cx="3633128" cy="461665"/>
              </a:xfrm>
              <a:prstGeom prst="rect">
                <a:avLst/>
              </a:prstGeom>
              <a:blipFill>
                <a:blip r:embed="rId9"/>
                <a:stretch>
                  <a:fillRect l="-2685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04151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" grpId="0"/>
      <p:bldP spid="14" grpId="0"/>
      <p:bldP spid="4" grpId="0" animBg="1"/>
      <p:bldP spid="21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2775491584"/>
              </p:ext>
            </p:extLst>
          </p:nvPr>
        </p:nvGraphicFramePr>
        <p:xfrm>
          <a:off x="-474520" y="2495429"/>
          <a:ext cx="4815016" cy="2849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023894" y="376827"/>
            <a:ext cx="7599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 number of children voted for their favourite colour.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9094" y="818491"/>
            <a:ext cx="7599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 third of the children said blue was their favourite colour.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20744" y="1267833"/>
            <a:ext cx="65961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Four times as many children voted for green as those who voted for yellow.</a:t>
            </a:r>
          </a:p>
        </p:txBody>
      </p:sp>
      <p:sp>
        <p:nvSpPr>
          <p:cNvPr id="4" name="Arc 3"/>
          <p:cNvSpPr/>
          <p:nvPr/>
        </p:nvSpPr>
        <p:spPr>
          <a:xfrm>
            <a:off x="1698988" y="3665906"/>
            <a:ext cx="468000" cy="468000"/>
          </a:xfrm>
          <a:prstGeom prst="arc">
            <a:avLst>
              <a:gd name="adj1" fmla="val 16200000"/>
              <a:gd name="adj2" fmla="val 195462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085168" y="3455069"/>
                <a:ext cx="21147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120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5168" y="3455069"/>
                <a:ext cx="2114722" cy="461665"/>
              </a:xfrm>
              <a:prstGeom prst="rect">
                <a:avLst/>
              </a:prstGeom>
              <a:blipFill>
                <a:blip r:embed="rId6"/>
                <a:stretch>
                  <a:fillRect l="-4323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3316140" y="3169574"/>
            <a:ext cx="770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53590" y="3913711"/>
            <a:ext cx="770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Y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946781"/>
              </p:ext>
            </p:extLst>
          </p:nvPr>
        </p:nvGraphicFramePr>
        <p:xfrm>
          <a:off x="3796778" y="3158938"/>
          <a:ext cx="83418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189">
                  <a:extLst>
                    <a:ext uri="{9D8B030D-6E8A-4147-A177-3AD203B41FA5}">
                      <a16:colId xmlns:a16="http://schemas.microsoft.com/office/drawing/2014/main" val="4291293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9493668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437850"/>
              </p:ext>
            </p:extLst>
          </p:nvPr>
        </p:nvGraphicFramePr>
        <p:xfrm>
          <a:off x="4630967" y="3158653"/>
          <a:ext cx="83418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189">
                  <a:extLst>
                    <a:ext uri="{9D8B030D-6E8A-4147-A177-3AD203B41FA5}">
                      <a16:colId xmlns:a16="http://schemas.microsoft.com/office/drawing/2014/main" val="4291293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9493668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331152"/>
              </p:ext>
            </p:extLst>
          </p:nvPr>
        </p:nvGraphicFramePr>
        <p:xfrm>
          <a:off x="5465156" y="3158938"/>
          <a:ext cx="83418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189">
                  <a:extLst>
                    <a:ext uri="{9D8B030D-6E8A-4147-A177-3AD203B41FA5}">
                      <a16:colId xmlns:a16="http://schemas.microsoft.com/office/drawing/2014/main" val="4291293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9493668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46746"/>
              </p:ext>
            </p:extLst>
          </p:nvPr>
        </p:nvGraphicFramePr>
        <p:xfrm>
          <a:off x="3796777" y="3919702"/>
          <a:ext cx="83418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189">
                  <a:extLst>
                    <a:ext uri="{9D8B030D-6E8A-4147-A177-3AD203B41FA5}">
                      <a16:colId xmlns:a16="http://schemas.microsoft.com/office/drawing/2014/main" val="4291293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9493668"/>
                  </a:ext>
                </a:extLst>
              </a:tr>
            </a:tbl>
          </a:graphicData>
        </a:graphic>
      </p:graphicFrame>
      <p:sp>
        <p:nvSpPr>
          <p:cNvPr id="26" name="Right Brace 25"/>
          <p:cNvSpPr/>
          <p:nvPr/>
        </p:nvSpPr>
        <p:spPr>
          <a:xfrm>
            <a:off x="7217720" y="3158938"/>
            <a:ext cx="212414" cy="1462576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448106" y="3619136"/>
                <a:ext cx="9983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240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8106" y="3619136"/>
                <a:ext cx="998398" cy="523220"/>
              </a:xfrm>
              <a:prstGeom prst="rect">
                <a:avLst/>
              </a:prstGeom>
              <a:blipFill>
                <a:blip r:embed="rId7"/>
                <a:stretch>
                  <a:fillRect l="-12805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509431" y="5057144"/>
                <a:ext cx="21438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240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9431" y="5057144"/>
                <a:ext cx="2143844" cy="523220"/>
              </a:xfrm>
              <a:prstGeom prst="rect">
                <a:avLst/>
              </a:prstGeom>
              <a:blipFill>
                <a:blip r:embed="rId8"/>
                <a:stretch>
                  <a:fillRect l="-5983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829387" y="3989053"/>
                <a:ext cx="7659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48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9387" y="3989053"/>
                <a:ext cx="765994" cy="523220"/>
              </a:xfrm>
              <a:prstGeom prst="rect">
                <a:avLst/>
              </a:prstGeom>
              <a:blipFill>
                <a:blip r:embed="rId9"/>
                <a:stretch>
                  <a:fillRect l="-9524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829964" y="3221973"/>
                <a:ext cx="7659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48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9964" y="3221973"/>
                <a:ext cx="765994" cy="523220"/>
              </a:xfrm>
              <a:prstGeom prst="rect">
                <a:avLst/>
              </a:prstGeom>
              <a:blipFill>
                <a:blip r:embed="rId10"/>
                <a:stretch>
                  <a:fillRect l="-9524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662060" y="3221973"/>
                <a:ext cx="7659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48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2060" y="3221973"/>
                <a:ext cx="765994" cy="523220"/>
              </a:xfrm>
              <a:prstGeom prst="rect">
                <a:avLst/>
              </a:prstGeom>
              <a:blipFill>
                <a:blip r:embed="rId11"/>
                <a:stretch>
                  <a:fillRect l="-10400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505449" y="3221973"/>
                <a:ext cx="7659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48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5449" y="3221973"/>
                <a:ext cx="765994" cy="523220"/>
              </a:xfrm>
              <a:prstGeom prst="rect">
                <a:avLst/>
              </a:prstGeom>
              <a:blipFill>
                <a:blip r:embed="rId12"/>
                <a:stretch>
                  <a:fillRect l="-9524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285560"/>
              </p:ext>
            </p:extLst>
          </p:nvPr>
        </p:nvGraphicFramePr>
        <p:xfrm>
          <a:off x="6304105" y="3158368"/>
          <a:ext cx="83418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189">
                  <a:extLst>
                    <a:ext uri="{9D8B030D-6E8A-4147-A177-3AD203B41FA5}">
                      <a16:colId xmlns:a16="http://schemas.microsoft.com/office/drawing/2014/main" val="4291293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949366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880244" y="5057144"/>
                <a:ext cx="21438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48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0244" y="5057144"/>
                <a:ext cx="2143844" cy="523220"/>
              </a:xfrm>
              <a:prstGeom prst="rect">
                <a:avLst/>
              </a:prstGeom>
              <a:blipFill>
                <a:blip r:embed="rId13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336825" y="3221973"/>
                <a:ext cx="7659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48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6825" y="3221973"/>
                <a:ext cx="765994" cy="523220"/>
              </a:xfrm>
              <a:prstGeom prst="rect">
                <a:avLst/>
              </a:prstGeom>
              <a:blipFill>
                <a:blip r:embed="rId14"/>
                <a:stretch>
                  <a:fillRect l="-10400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35"/>
          <p:cNvSpPr/>
          <p:nvPr/>
        </p:nvSpPr>
        <p:spPr>
          <a:xfrm rot="15154276">
            <a:off x="1694779" y="3610700"/>
            <a:ext cx="472666" cy="472666"/>
          </a:xfrm>
          <a:prstGeom prst="arc">
            <a:avLst>
              <a:gd name="adj1" fmla="val 19117010"/>
              <a:gd name="adj2" fmla="val 97780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330869" y="3069725"/>
                <a:ext cx="7659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48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0869" y="3069725"/>
                <a:ext cx="765994" cy="523220"/>
              </a:xfrm>
              <a:prstGeom prst="rect">
                <a:avLst/>
              </a:prstGeom>
              <a:blipFill>
                <a:blip r:embed="rId15"/>
                <a:stretch>
                  <a:fillRect l="-15873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37"/>
          <p:cNvSpPr/>
          <p:nvPr/>
        </p:nvSpPr>
        <p:spPr>
          <a:xfrm rot="9159122">
            <a:off x="1725720" y="3709623"/>
            <a:ext cx="396000" cy="396000"/>
          </a:xfrm>
          <a:prstGeom prst="arc">
            <a:avLst>
              <a:gd name="adj1" fmla="val 14442683"/>
              <a:gd name="adj2" fmla="val 404078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235745" y="4034996"/>
                <a:ext cx="106139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ea typeface="Cambria Math" panose="02040503050406030204" pitchFamily="18" charset="0"/>
                  </a:rPr>
                  <a:t>192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5745" y="4034996"/>
                <a:ext cx="1061397" cy="523220"/>
              </a:xfrm>
              <a:prstGeom prst="rect">
                <a:avLst/>
              </a:prstGeom>
              <a:blipFill>
                <a:blip r:embed="rId16"/>
                <a:stretch>
                  <a:fillRect l="-12069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02825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6" grpId="0" animBg="1"/>
      <p:bldP spid="27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36" grpId="0" animBg="1"/>
      <p:bldP spid="37" grpId="0"/>
      <p:bldP spid="38" grpId="0" animBg="1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92426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988178"/>
              </p:ext>
            </p:extLst>
          </p:nvPr>
        </p:nvGraphicFramePr>
        <p:xfrm>
          <a:off x="966971" y="1208987"/>
          <a:ext cx="3173889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3337">
                  <a:extLst>
                    <a:ext uri="{9D8B030D-6E8A-4147-A177-3AD203B41FA5}">
                      <a16:colId xmlns:a16="http://schemas.microsoft.com/office/drawing/2014/main" val="1882795589"/>
                    </a:ext>
                  </a:extLst>
                </a:gridCol>
                <a:gridCol w="2250552">
                  <a:extLst>
                    <a:ext uri="{9D8B030D-6E8A-4147-A177-3AD203B41FA5}">
                      <a16:colId xmlns:a16="http://schemas.microsoft.com/office/drawing/2014/main" val="480047024"/>
                    </a:ext>
                  </a:extLst>
                </a:gridCol>
              </a:tblGrid>
              <a:tr h="433483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i="0" dirty="0">
                          <a:latin typeface="+mn-lt"/>
                          <a:ea typeface="+mn-ea"/>
                        </a:rPr>
                        <a:t>180</a:t>
                      </a:r>
                      <a:endParaRPr lang="en-GB" sz="2400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971347"/>
                  </a:ext>
                </a:extLst>
              </a:tr>
              <a:tr h="433483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67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154367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676587"/>
              </p:ext>
            </p:extLst>
          </p:nvPr>
        </p:nvGraphicFramePr>
        <p:xfrm>
          <a:off x="4763908" y="1208987"/>
          <a:ext cx="317389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2126">
                  <a:extLst>
                    <a:ext uri="{9D8B030D-6E8A-4147-A177-3AD203B41FA5}">
                      <a16:colId xmlns:a16="http://schemas.microsoft.com/office/drawing/2014/main" val="1882795589"/>
                    </a:ext>
                  </a:extLst>
                </a:gridCol>
                <a:gridCol w="1436915">
                  <a:extLst>
                    <a:ext uri="{9D8B030D-6E8A-4147-A177-3AD203B41FA5}">
                      <a16:colId xmlns:a16="http://schemas.microsoft.com/office/drawing/2014/main" val="1900446628"/>
                    </a:ext>
                  </a:extLst>
                </a:gridCol>
                <a:gridCol w="674849">
                  <a:extLst>
                    <a:ext uri="{9D8B030D-6E8A-4147-A177-3AD203B41FA5}">
                      <a16:colId xmlns:a16="http://schemas.microsoft.com/office/drawing/2014/main" val="480047024"/>
                    </a:ext>
                  </a:extLst>
                </a:gridCol>
              </a:tblGrid>
              <a:tr h="433483"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i="0" dirty="0">
                          <a:latin typeface="+mn-lt"/>
                          <a:ea typeface="+mn-ea"/>
                        </a:rPr>
                        <a:t>180</a:t>
                      </a:r>
                      <a:endParaRPr lang="en-GB" sz="2400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971347"/>
                  </a:ext>
                </a:extLst>
              </a:tr>
              <a:tr h="433483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82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85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154367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823013"/>
              </p:ext>
            </p:extLst>
          </p:nvPr>
        </p:nvGraphicFramePr>
        <p:xfrm>
          <a:off x="940542" y="2619267"/>
          <a:ext cx="3173889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4567">
                  <a:extLst>
                    <a:ext uri="{9D8B030D-6E8A-4147-A177-3AD203B41FA5}">
                      <a16:colId xmlns:a16="http://schemas.microsoft.com/office/drawing/2014/main" val="1882795589"/>
                    </a:ext>
                  </a:extLst>
                </a:gridCol>
                <a:gridCol w="2429322">
                  <a:extLst>
                    <a:ext uri="{9D8B030D-6E8A-4147-A177-3AD203B41FA5}">
                      <a16:colId xmlns:a16="http://schemas.microsoft.com/office/drawing/2014/main" val="480047024"/>
                    </a:ext>
                  </a:extLst>
                </a:gridCol>
              </a:tblGrid>
              <a:tr h="433483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i="0" dirty="0">
                          <a:latin typeface="+mn-lt"/>
                          <a:ea typeface="+mn-ea"/>
                        </a:rPr>
                        <a:t>360</a:t>
                      </a:r>
                      <a:endParaRPr lang="en-GB" sz="2400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971347"/>
                  </a:ext>
                </a:extLst>
              </a:tr>
              <a:tr h="433483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89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154367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097478"/>
              </p:ext>
            </p:extLst>
          </p:nvPr>
        </p:nvGraphicFramePr>
        <p:xfrm>
          <a:off x="4737479" y="2619267"/>
          <a:ext cx="317389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5230">
                  <a:extLst>
                    <a:ext uri="{9D8B030D-6E8A-4147-A177-3AD203B41FA5}">
                      <a16:colId xmlns:a16="http://schemas.microsoft.com/office/drawing/2014/main" val="1882795589"/>
                    </a:ext>
                  </a:extLst>
                </a:gridCol>
                <a:gridCol w="1018902">
                  <a:extLst>
                    <a:ext uri="{9D8B030D-6E8A-4147-A177-3AD203B41FA5}">
                      <a16:colId xmlns:a16="http://schemas.microsoft.com/office/drawing/2014/main" val="3487798843"/>
                    </a:ext>
                  </a:extLst>
                </a:gridCol>
                <a:gridCol w="1549758">
                  <a:extLst>
                    <a:ext uri="{9D8B030D-6E8A-4147-A177-3AD203B41FA5}">
                      <a16:colId xmlns:a16="http://schemas.microsoft.com/office/drawing/2014/main" val="480047024"/>
                    </a:ext>
                  </a:extLst>
                </a:gridCol>
              </a:tblGrid>
              <a:tr h="433483"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i="0" dirty="0">
                          <a:latin typeface="+mn-lt"/>
                          <a:ea typeface="+mn-ea"/>
                        </a:rPr>
                        <a:t>360</a:t>
                      </a:r>
                      <a:endParaRPr lang="en-GB" sz="2400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971347"/>
                  </a:ext>
                </a:extLst>
              </a:tr>
              <a:tr h="433483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78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92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1543674"/>
                  </a:ext>
                </a:extLst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324424" y="4046174"/>
            <a:ext cx="1476449" cy="1580367"/>
            <a:chOff x="6350853" y="3736216"/>
            <a:chExt cx="1476449" cy="1580367"/>
          </a:xfrm>
        </p:grpSpPr>
        <p:cxnSp>
          <p:nvCxnSpPr>
            <p:cNvPr id="15" name="Straight Arrow Connector 14"/>
            <p:cNvCxnSpPr/>
            <p:nvPr/>
          </p:nvCxnSpPr>
          <p:spPr>
            <a:xfrm flipV="1">
              <a:off x="7089075" y="3736216"/>
              <a:ext cx="1" cy="88773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6350853" y="3814354"/>
              <a:ext cx="1476449" cy="15022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6B85002-3DB3-4E89-A3FD-B42145775988}"/>
                  </a:ext>
                </a:extLst>
              </p:cNvPr>
              <p:cNvSpPr txBox="1"/>
              <p:nvPr/>
            </p:nvSpPr>
            <p:spPr>
              <a:xfrm>
                <a:off x="695549" y="562572"/>
                <a:ext cx="7846871" cy="45858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rabicParenR"/>
                </a:pPr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bar models.</a:t>
                </a:r>
              </a:p>
              <a:p>
                <a:pPr marL="457200" indent="-457200">
                  <a:buAutoNum type="arabicParenR"/>
                </a:pPr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0850" indent="-450850"/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	The arrow is turned 90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°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anti-clockwise. </a:t>
                </a:r>
              </a:p>
              <a:p>
                <a:pPr marL="450850" indent="-450850"/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	Which way is the arrow now facing?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6B85002-3DB3-4E89-A3FD-B421457759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49" y="562572"/>
                <a:ext cx="7846871" cy="4585871"/>
              </a:xfrm>
              <a:prstGeom prst="rect">
                <a:avLst/>
              </a:prstGeom>
              <a:blipFill>
                <a:blip r:embed="rId5"/>
                <a:stretch>
                  <a:fillRect l="-1243" t="-1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0341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49" y="562572"/>
                <a:ext cx="7846871" cy="45858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rabicParenR"/>
                </a:pPr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bar models.</a:t>
                </a:r>
              </a:p>
              <a:p>
                <a:pPr marL="457200" indent="-457200">
                  <a:buAutoNum type="arabicParenR"/>
                </a:pPr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450850" indent="-450850"/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	The arrow is turned 90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°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anti-clockwise. </a:t>
                </a:r>
              </a:p>
              <a:p>
                <a:pPr marL="450850" indent="-450850"/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	Which way is the arrow now facing?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49" y="562572"/>
                <a:ext cx="7846871" cy="4585871"/>
              </a:xfrm>
              <a:prstGeom prst="rect">
                <a:avLst/>
              </a:prstGeom>
              <a:blipFill>
                <a:blip r:embed="rId5"/>
                <a:stretch>
                  <a:fillRect l="-1243" t="-1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988178"/>
              </p:ext>
            </p:extLst>
          </p:nvPr>
        </p:nvGraphicFramePr>
        <p:xfrm>
          <a:off x="966971" y="1208987"/>
          <a:ext cx="3173889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3337">
                  <a:extLst>
                    <a:ext uri="{9D8B030D-6E8A-4147-A177-3AD203B41FA5}">
                      <a16:colId xmlns:a16="http://schemas.microsoft.com/office/drawing/2014/main" val="1882795589"/>
                    </a:ext>
                  </a:extLst>
                </a:gridCol>
                <a:gridCol w="2250552">
                  <a:extLst>
                    <a:ext uri="{9D8B030D-6E8A-4147-A177-3AD203B41FA5}">
                      <a16:colId xmlns:a16="http://schemas.microsoft.com/office/drawing/2014/main" val="480047024"/>
                    </a:ext>
                  </a:extLst>
                </a:gridCol>
              </a:tblGrid>
              <a:tr h="433483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i="0" dirty="0">
                          <a:latin typeface="+mn-lt"/>
                          <a:ea typeface="+mn-ea"/>
                        </a:rPr>
                        <a:t>180</a:t>
                      </a:r>
                      <a:endParaRPr lang="en-GB" sz="2400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971347"/>
                  </a:ext>
                </a:extLst>
              </a:tr>
              <a:tr h="433483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67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154367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676587"/>
              </p:ext>
            </p:extLst>
          </p:nvPr>
        </p:nvGraphicFramePr>
        <p:xfrm>
          <a:off x="4763908" y="1208987"/>
          <a:ext cx="317389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2126">
                  <a:extLst>
                    <a:ext uri="{9D8B030D-6E8A-4147-A177-3AD203B41FA5}">
                      <a16:colId xmlns:a16="http://schemas.microsoft.com/office/drawing/2014/main" val="1882795589"/>
                    </a:ext>
                  </a:extLst>
                </a:gridCol>
                <a:gridCol w="1436915">
                  <a:extLst>
                    <a:ext uri="{9D8B030D-6E8A-4147-A177-3AD203B41FA5}">
                      <a16:colId xmlns:a16="http://schemas.microsoft.com/office/drawing/2014/main" val="1900446628"/>
                    </a:ext>
                  </a:extLst>
                </a:gridCol>
                <a:gridCol w="674849">
                  <a:extLst>
                    <a:ext uri="{9D8B030D-6E8A-4147-A177-3AD203B41FA5}">
                      <a16:colId xmlns:a16="http://schemas.microsoft.com/office/drawing/2014/main" val="480047024"/>
                    </a:ext>
                  </a:extLst>
                </a:gridCol>
              </a:tblGrid>
              <a:tr h="433483"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i="0" dirty="0">
                          <a:latin typeface="+mn-lt"/>
                          <a:ea typeface="+mn-ea"/>
                        </a:rPr>
                        <a:t>180</a:t>
                      </a:r>
                      <a:endParaRPr lang="en-GB" sz="2400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971347"/>
                  </a:ext>
                </a:extLst>
              </a:tr>
              <a:tr h="433483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82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85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154367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823013"/>
              </p:ext>
            </p:extLst>
          </p:nvPr>
        </p:nvGraphicFramePr>
        <p:xfrm>
          <a:off x="940542" y="2619267"/>
          <a:ext cx="3173889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4567">
                  <a:extLst>
                    <a:ext uri="{9D8B030D-6E8A-4147-A177-3AD203B41FA5}">
                      <a16:colId xmlns:a16="http://schemas.microsoft.com/office/drawing/2014/main" val="1882795589"/>
                    </a:ext>
                  </a:extLst>
                </a:gridCol>
                <a:gridCol w="2429322">
                  <a:extLst>
                    <a:ext uri="{9D8B030D-6E8A-4147-A177-3AD203B41FA5}">
                      <a16:colId xmlns:a16="http://schemas.microsoft.com/office/drawing/2014/main" val="480047024"/>
                    </a:ext>
                  </a:extLst>
                </a:gridCol>
              </a:tblGrid>
              <a:tr h="433483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i="0" dirty="0">
                          <a:latin typeface="+mn-lt"/>
                          <a:ea typeface="+mn-ea"/>
                        </a:rPr>
                        <a:t>360</a:t>
                      </a:r>
                      <a:endParaRPr lang="en-GB" sz="2400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971347"/>
                  </a:ext>
                </a:extLst>
              </a:tr>
              <a:tr h="433483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89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154367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097478"/>
              </p:ext>
            </p:extLst>
          </p:nvPr>
        </p:nvGraphicFramePr>
        <p:xfrm>
          <a:off x="4737479" y="2619267"/>
          <a:ext cx="317389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5230">
                  <a:extLst>
                    <a:ext uri="{9D8B030D-6E8A-4147-A177-3AD203B41FA5}">
                      <a16:colId xmlns:a16="http://schemas.microsoft.com/office/drawing/2014/main" val="1882795589"/>
                    </a:ext>
                  </a:extLst>
                </a:gridCol>
                <a:gridCol w="1018902">
                  <a:extLst>
                    <a:ext uri="{9D8B030D-6E8A-4147-A177-3AD203B41FA5}">
                      <a16:colId xmlns:a16="http://schemas.microsoft.com/office/drawing/2014/main" val="3487798843"/>
                    </a:ext>
                  </a:extLst>
                </a:gridCol>
                <a:gridCol w="1549758">
                  <a:extLst>
                    <a:ext uri="{9D8B030D-6E8A-4147-A177-3AD203B41FA5}">
                      <a16:colId xmlns:a16="http://schemas.microsoft.com/office/drawing/2014/main" val="480047024"/>
                    </a:ext>
                  </a:extLst>
                </a:gridCol>
              </a:tblGrid>
              <a:tr h="433483"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i="0" dirty="0">
                          <a:latin typeface="+mn-lt"/>
                          <a:ea typeface="+mn-ea"/>
                        </a:rPr>
                        <a:t>360</a:t>
                      </a:r>
                      <a:endParaRPr lang="en-GB" sz="2400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971347"/>
                  </a:ext>
                </a:extLst>
              </a:tr>
              <a:tr h="433483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78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92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1543674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27486" y="1661722"/>
            <a:ext cx="921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113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66748" y="1664151"/>
            <a:ext cx="921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13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69590" y="3072002"/>
            <a:ext cx="921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271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20383" y="3078247"/>
            <a:ext cx="921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190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6324424" y="4046174"/>
            <a:ext cx="1476449" cy="1580367"/>
            <a:chOff x="6350853" y="3736216"/>
            <a:chExt cx="1476449" cy="1580367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7089075" y="3736216"/>
              <a:ext cx="1" cy="88773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6350853" y="3814354"/>
              <a:ext cx="1476449" cy="15022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14858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47870" y="567258"/>
                <a:ext cx="736479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b="1" dirty="0"/>
                  <a:t>Adjacent </a:t>
                </a:r>
                <a:r>
                  <a:rPr lang="en-GB" sz="2800" dirty="0"/>
                  <a:t>angles on a straight line sum to 180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870" y="567258"/>
                <a:ext cx="7364796" cy="523220"/>
              </a:xfrm>
              <a:prstGeom prst="rect">
                <a:avLst/>
              </a:prstGeom>
              <a:blipFill>
                <a:blip r:embed="rId5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4414221">
            <a:off x="1257617" y="2310082"/>
            <a:ext cx="2806890" cy="13131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7661791">
            <a:off x="4770361" y="2527647"/>
            <a:ext cx="3124200" cy="11239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099453" y="3196976"/>
                <a:ext cx="11232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9453" y="3196976"/>
                <a:ext cx="1123217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545443" y="3123287"/>
                <a:ext cx="11232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ea typeface="Cambria Math" panose="02040503050406030204" pitchFamily="18" charset="0"/>
                  </a:rPr>
                  <a:t>107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5443" y="3123287"/>
                <a:ext cx="1123217" cy="523220"/>
              </a:xfrm>
              <a:prstGeom prst="rect">
                <a:avLst/>
              </a:prstGeom>
              <a:blipFill>
                <a:blip r:embed="rId10"/>
                <a:stretch>
                  <a:fillRect l="-11413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428309" y="2052338"/>
                <a:ext cx="11232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309" y="2052338"/>
                <a:ext cx="1123217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353459" y="5238072"/>
            <a:ext cx="759207" cy="74704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656303" y="5380761"/>
            <a:ext cx="2129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84517" y="4655263"/>
            <a:ext cx="7364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Can you calculate the missing angles?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A3FA4BC-FB61-4A58-80C5-B9BBB457C4B5}"/>
                  </a:ext>
                </a:extLst>
              </p:cNvPr>
              <p:cNvSpPr txBox="1"/>
              <p:nvPr/>
            </p:nvSpPr>
            <p:spPr>
              <a:xfrm>
                <a:off x="2267649" y="2471230"/>
                <a:ext cx="11232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ea typeface="Cambria Math" panose="02040503050406030204" pitchFamily="18" charset="0"/>
                  </a:rPr>
                  <a:t>98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A3FA4BC-FB61-4A58-80C5-B9BBB457C4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649" y="2471230"/>
                <a:ext cx="1123217" cy="523220"/>
              </a:xfrm>
              <a:prstGeom prst="rect">
                <a:avLst/>
              </a:prstGeom>
              <a:blipFill>
                <a:blip r:embed="rId14"/>
                <a:stretch>
                  <a:fillRect l="-11413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70979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47870" y="567258"/>
                <a:ext cx="736479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b="1" dirty="0"/>
                  <a:t>Adjacent </a:t>
                </a:r>
                <a:r>
                  <a:rPr lang="en-GB" sz="2800" dirty="0"/>
                  <a:t>angles on a straight line sum to 180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870" y="567258"/>
                <a:ext cx="7364796" cy="523220"/>
              </a:xfrm>
              <a:prstGeom prst="rect">
                <a:avLst/>
              </a:prstGeom>
              <a:blipFill>
                <a:blip r:embed="rId5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4414221">
            <a:off x="1257617" y="2310082"/>
            <a:ext cx="2806890" cy="13131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7661791">
            <a:off x="4770361" y="2527647"/>
            <a:ext cx="3124200" cy="11239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267649" y="2471230"/>
                <a:ext cx="11232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ea typeface="Cambria Math" panose="02040503050406030204" pitchFamily="18" charset="0"/>
                  </a:rPr>
                  <a:t>98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649" y="2471230"/>
                <a:ext cx="1123217" cy="523220"/>
              </a:xfrm>
              <a:prstGeom prst="rect">
                <a:avLst/>
              </a:prstGeom>
              <a:blipFill>
                <a:blip r:embed="rId8"/>
                <a:stretch>
                  <a:fillRect l="-11413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099453" y="3196976"/>
                <a:ext cx="11232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9453" y="3196976"/>
                <a:ext cx="1123217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545443" y="3123287"/>
                <a:ext cx="11232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ea typeface="Cambria Math" panose="02040503050406030204" pitchFamily="18" charset="0"/>
                  </a:rPr>
                  <a:t>107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5443" y="3123287"/>
                <a:ext cx="1123217" cy="523220"/>
              </a:xfrm>
              <a:prstGeom prst="rect">
                <a:avLst/>
              </a:prstGeom>
              <a:blipFill>
                <a:blip r:embed="rId10"/>
                <a:stretch>
                  <a:fillRect l="-11413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428309" y="2052338"/>
                <a:ext cx="11232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309" y="2052338"/>
                <a:ext cx="1123217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477901" y="4842810"/>
                <a:ext cx="46291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98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180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7901" y="4842810"/>
                <a:ext cx="4629150" cy="523220"/>
              </a:xfrm>
              <a:prstGeom prst="rect">
                <a:avLst/>
              </a:prstGeom>
              <a:blipFill>
                <a:blip r:embed="rId12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388987" y="5306946"/>
                <a:ext cx="46291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82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8987" y="5306946"/>
                <a:ext cx="4629150" cy="523220"/>
              </a:xfrm>
              <a:prstGeom prst="rect">
                <a:avLst/>
              </a:prstGeom>
              <a:blipFill>
                <a:blip r:embed="rId13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722109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2355358" y="1052873"/>
            <a:ext cx="5747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Calculate the missing angles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4994" y="5222485"/>
            <a:ext cx="747045" cy="747045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5517838" y="536517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840859" y="407044"/>
                <a:ext cx="574765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Angles around a point sum to 360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0859" y="407044"/>
                <a:ext cx="5747658" cy="523220"/>
              </a:xfrm>
              <a:prstGeom prst="rect">
                <a:avLst/>
              </a:prstGeom>
              <a:blipFill>
                <a:blip r:embed="rId9"/>
                <a:stretch>
                  <a:fillRect l="-848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" name="Picture 23">
            <a:extLst>
              <a:ext uri="{FF2B5EF4-FFF2-40B4-BE49-F238E27FC236}">
                <a16:creationId xmlns:a16="http://schemas.microsoft.com/office/drawing/2014/main" id="{F071CDA3-ADBA-4AC3-BC01-22FFF5C7A70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62028">
            <a:off x="1136168" y="1649450"/>
            <a:ext cx="2664183" cy="275563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A90D256-85AC-498D-B681-BE4B67E36BC1}"/>
                  </a:ext>
                </a:extLst>
              </p:cNvPr>
              <p:cNvSpPr txBox="1"/>
              <p:nvPr/>
            </p:nvSpPr>
            <p:spPr>
              <a:xfrm>
                <a:off x="1718101" y="2497777"/>
                <a:ext cx="5677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dirty="0">
                  <a:latin typeface="Bariol Regular" panose="02000506040000020003" pitchFamily="2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A90D256-85AC-498D-B681-BE4B67E36B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8101" y="2497777"/>
                <a:ext cx="567708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>
            <a:extLst>
              <a:ext uri="{FF2B5EF4-FFF2-40B4-BE49-F238E27FC236}">
                <a16:creationId xmlns:a16="http://schemas.microsoft.com/office/drawing/2014/main" id="{CDCCFD4C-D302-4F2A-B095-F4639EF19468}"/>
              </a:ext>
            </a:extLst>
          </p:cNvPr>
          <p:cNvSpPr/>
          <p:nvPr/>
        </p:nvSpPr>
        <p:spPr>
          <a:xfrm>
            <a:off x="2682418" y="2360333"/>
            <a:ext cx="7553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113°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33CC18F-357A-4E93-828F-7157F6E02B76}"/>
              </a:ext>
            </a:extLst>
          </p:cNvPr>
          <p:cNvSpPr/>
          <p:nvPr/>
        </p:nvSpPr>
        <p:spPr>
          <a:xfrm>
            <a:off x="2034852" y="3356193"/>
            <a:ext cx="7553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162°</a:t>
            </a:r>
          </a:p>
        </p:txBody>
      </p:sp>
      <p:sp>
        <p:nvSpPr>
          <p:cNvPr id="40" name="Arc 39">
            <a:extLst>
              <a:ext uri="{FF2B5EF4-FFF2-40B4-BE49-F238E27FC236}">
                <a16:creationId xmlns:a16="http://schemas.microsoft.com/office/drawing/2014/main" id="{2F6E7586-25D0-4922-A3F3-1B2BE98413A2}"/>
              </a:ext>
            </a:extLst>
          </p:cNvPr>
          <p:cNvSpPr/>
          <p:nvPr/>
        </p:nvSpPr>
        <p:spPr>
          <a:xfrm rot="19846228">
            <a:off x="2023542" y="2601691"/>
            <a:ext cx="851148" cy="851148"/>
          </a:xfrm>
          <a:prstGeom prst="arc">
            <a:avLst>
              <a:gd name="adj1" fmla="val 16395715"/>
              <a:gd name="adj2" fmla="val 284851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c 42">
            <a:extLst>
              <a:ext uri="{FF2B5EF4-FFF2-40B4-BE49-F238E27FC236}">
                <a16:creationId xmlns:a16="http://schemas.microsoft.com/office/drawing/2014/main" id="{9C0320DF-4B6A-499F-AF76-820680E7F3B7}"/>
              </a:ext>
            </a:extLst>
          </p:cNvPr>
          <p:cNvSpPr/>
          <p:nvPr/>
        </p:nvSpPr>
        <p:spPr>
          <a:xfrm rot="7041694">
            <a:off x="2088172" y="2668833"/>
            <a:ext cx="720000" cy="720000"/>
          </a:xfrm>
          <a:prstGeom prst="arc">
            <a:avLst>
              <a:gd name="adj1" fmla="val 15665304"/>
              <a:gd name="adj2" fmla="val 363597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2BD67CF-AA01-4FC1-BE15-F1F603FC6E1E}"/>
              </a:ext>
            </a:extLst>
          </p:cNvPr>
          <p:cNvSpPr/>
          <p:nvPr/>
        </p:nvSpPr>
        <p:spPr>
          <a:xfrm rot="3328104">
            <a:off x="6348044" y="2639523"/>
            <a:ext cx="182123" cy="18212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>
            <a:extLst>
              <a:ext uri="{FF2B5EF4-FFF2-40B4-BE49-F238E27FC236}">
                <a16:creationId xmlns:a16="http://schemas.microsoft.com/office/drawing/2014/main" id="{D5FF884E-631A-4E63-AEE2-EB0EDFFEB5AE}"/>
              </a:ext>
            </a:extLst>
          </p:cNvPr>
          <p:cNvSpPr/>
          <p:nvPr/>
        </p:nvSpPr>
        <p:spPr>
          <a:xfrm rot="3900418">
            <a:off x="6025871" y="2478990"/>
            <a:ext cx="720000" cy="720000"/>
          </a:xfrm>
          <a:prstGeom prst="arc">
            <a:avLst>
              <a:gd name="adj1" fmla="val 15939654"/>
              <a:gd name="adj2" fmla="val 2029864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c 45">
            <a:extLst>
              <a:ext uri="{FF2B5EF4-FFF2-40B4-BE49-F238E27FC236}">
                <a16:creationId xmlns:a16="http://schemas.microsoft.com/office/drawing/2014/main" id="{260B60CC-2A08-4D93-AA3B-FA0F15710ED0}"/>
              </a:ext>
            </a:extLst>
          </p:cNvPr>
          <p:cNvSpPr/>
          <p:nvPr/>
        </p:nvSpPr>
        <p:spPr>
          <a:xfrm rot="15692801">
            <a:off x="6022039" y="2479455"/>
            <a:ext cx="720000" cy="720000"/>
          </a:xfrm>
          <a:prstGeom prst="arc">
            <a:avLst>
              <a:gd name="adj1" fmla="val 17647010"/>
              <a:gd name="adj2" fmla="val 20380742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23BB472-D9C6-4D6E-BBC6-4F81888CE4FD}"/>
              </a:ext>
            </a:extLst>
          </p:cNvPr>
          <p:cNvCxnSpPr/>
          <p:nvPr/>
        </p:nvCxnSpPr>
        <p:spPr>
          <a:xfrm>
            <a:off x="4637105" y="2322414"/>
            <a:ext cx="1778673" cy="5369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0375988-5DB5-4646-AE0A-93B8A86368A6}"/>
              </a:ext>
            </a:extLst>
          </p:cNvPr>
          <p:cNvCxnSpPr/>
          <p:nvPr/>
        </p:nvCxnSpPr>
        <p:spPr>
          <a:xfrm>
            <a:off x="5901085" y="2005098"/>
            <a:ext cx="519027" cy="86879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0396416D-A323-4BFA-81BB-309E222BEB8B}"/>
              </a:ext>
            </a:extLst>
          </p:cNvPr>
          <p:cNvSpPr txBox="1"/>
          <p:nvPr/>
        </p:nvSpPr>
        <p:spPr>
          <a:xfrm>
            <a:off x="5580206" y="2228704"/>
            <a:ext cx="1177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51°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BBADE0EA-1948-46ED-ACC3-83208FB841DD}"/>
                  </a:ext>
                </a:extLst>
              </p:cNvPr>
              <p:cNvSpPr txBox="1"/>
              <p:nvPr/>
            </p:nvSpPr>
            <p:spPr>
              <a:xfrm>
                <a:off x="5800874" y="3120242"/>
                <a:ext cx="5677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BBADE0EA-1948-46ED-ACC3-83208FB841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0874" y="3120242"/>
                <a:ext cx="567708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2F26DB73-0A3A-420C-9CDB-4EAB5F1C50E6}"/>
              </a:ext>
            </a:extLst>
          </p:cNvPr>
          <p:cNvCxnSpPr/>
          <p:nvPr/>
        </p:nvCxnSpPr>
        <p:spPr>
          <a:xfrm flipV="1">
            <a:off x="6420112" y="2268131"/>
            <a:ext cx="897921" cy="586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9E2D0428-CE0B-4DB3-9383-21F55920BE68}"/>
              </a:ext>
            </a:extLst>
          </p:cNvPr>
          <p:cNvSpPr txBox="1"/>
          <p:nvPr/>
        </p:nvSpPr>
        <p:spPr>
          <a:xfrm>
            <a:off x="6726167" y="2659314"/>
            <a:ext cx="909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72°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5B2238D-106D-4AAF-A1F6-A68D30084556}"/>
              </a:ext>
            </a:extLst>
          </p:cNvPr>
          <p:cNvCxnSpPr/>
          <p:nvPr/>
        </p:nvCxnSpPr>
        <p:spPr>
          <a:xfrm>
            <a:off x="6416223" y="2867110"/>
            <a:ext cx="1025097" cy="9781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C0C1FB64-E9D9-4ED0-A9EF-443736AE109C}"/>
              </a:ext>
            </a:extLst>
          </p:cNvPr>
          <p:cNvSpPr txBox="1"/>
          <p:nvPr/>
        </p:nvSpPr>
        <p:spPr>
          <a:xfrm>
            <a:off x="6280281" y="2148103"/>
            <a:ext cx="1177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90°</a:t>
            </a:r>
          </a:p>
        </p:txBody>
      </p:sp>
      <p:sp>
        <p:nvSpPr>
          <p:cNvPr id="56" name="Arc 55">
            <a:extLst>
              <a:ext uri="{FF2B5EF4-FFF2-40B4-BE49-F238E27FC236}">
                <a16:creationId xmlns:a16="http://schemas.microsoft.com/office/drawing/2014/main" id="{2DC2793A-F13F-4C8D-B054-5FE569A621E8}"/>
              </a:ext>
            </a:extLst>
          </p:cNvPr>
          <p:cNvSpPr/>
          <p:nvPr/>
        </p:nvSpPr>
        <p:spPr>
          <a:xfrm rot="19846228">
            <a:off x="2128411" y="2677036"/>
            <a:ext cx="593570" cy="593570"/>
          </a:xfrm>
          <a:prstGeom prst="arc">
            <a:avLst>
              <a:gd name="adj1" fmla="val 11698089"/>
              <a:gd name="adj2" fmla="val 1642960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Arc 56">
            <a:extLst>
              <a:ext uri="{FF2B5EF4-FFF2-40B4-BE49-F238E27FC236}">
                <a16:creationId xmlns:a16="http://schemas.microsoft.com/office/drawing/2014/main" id="{7EB32220-D426-467E-A2D3-5127ADB086AF}"/>
              </a:ext>
            </a:extLst>
          </p:cNvPr>
          <p:cNvSpPr/>
          <p:nvPr/>
        </p:nvSpPr>
        <p:spPr>
          <a:xfrm rot="3900418">
            <a:off x="5958786" y="2427404"/>
            <a:ext cx="842469" cy="842469"/>
          </a:xfrm>
          <a:prstGeom prst="arc">
            <a:avLst>
              <a:gd name="adj1" fmla="val 20247125"/>
              <a:gd name="adj2" fmla="val 776853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7970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2355358" y="1052873"/>
            <a:ext cx="5747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Calculate the missing angles.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62028">
            <a:off x="1136168" y="1649450"/>
            <a:ext cx="2664183" cy="275563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718101" y="2497777"/>
                <a:ext cx="5677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dirty="0">
                  <a:latin typeface="Bariol Regular" panose="02000506040000020003" pitchFamily="2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8101" y="2497777"/>
                <a:ext cx="567708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2682418" y="2360333"/>
            <a:ext cx="7553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113°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034852" y="3356193"/>
            <a:ext cx="7553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162°</a:t>
            </a:r>
          </a:p>
        </p:txBody>
      </p:sp>
      <p:sp>
        <p:nvSpPr>
          <p:cNvPr id="20" name="Arc 19"/>
          <p:cNvSpPr/>
          <p:nvPr/>
        </p:nvSpPr>
        <p:spPr>
          <a:xfrm rot="19846228">
            <a:off x="2023542" y="2601691"/>
            <a:ext cx="851148" cy="851148"/>
          </a:xfrm>
          <a:prstGeom prst="arc">
            <a:avLst>
              <a:gd name="adj1" fmla="val 16395715"/>
              <a:gd name="adj2" fmla="val 284851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 rot="7041694">
            <a:off x="2088172" y="2668833"/>
            <a:ext cx="720000" cy="720000"/>
          </a:xfrm>
          <a:prstGeom prst="arc">
            <a:avLst>
              <a:gd name="adj1" fmla="val 15665304"/>
              <a:gd name="adj2" fmla="val 363597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 rot="3328104">
            <a:off x="6348044" y="2639523"/>
            <a:ext cx="182123" cy="18212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 rot="3900418">
            <a:off x="6025871" y="2478990"/>
            <a:ext cx="720000" cy="720000"/>
          </a:xfrm>
          <a:prstGeom prst="arc">
            <a:avLst>
              <a:gd name="adj1" fmla="val 15939654"/>
              <a:gd name="adj2" fmla="val 2029864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rot="15692801">
            <a:off x="6022039" y="2479455"/>
            <a:ext cx="720000" cy="720000"/>
          </a:xfrm>
          <a:prstGeom prst="arc">
            <a:avLst>
              <a:gd name="adj1" fmla="val 17647010"/>
              <a:gd name="adj2" fmla="val 20380742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4637105" y="2322414"/>
            <a:ext cx="1778673" cy="5369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901085" y="2005098"/>
            <a:ext cx="519027" cy="86879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580206" y="2228704"/>
            <a:ext cx="1177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51°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00874" y="3120242"/>
                <a:ext cx="5677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0874" y="3120242"/>
                <a:ext cx="567708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/>
          <p:cNvCxnSpPr/>
          <p:nvPr/>
        </p:nvCxnSpPr>
        <p:spPr>
          <a:xfrm flipV="1">
            <a:off x="6420112" y="2268131"/>
            <a:ext cx="897921" cy="586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726167" y="2659314"/>
            <a:ext cx="909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72°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6416223" y="2867110"/>
            <a:ext cx="1025097" cy="9781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840859" y="407044"/>
                <a:ext cx="574765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Angles around a point sum to 360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0859" y="407044"/>
                <a:ext cx="5747658" cy="523220"/>
              </a:xfrm>
              <a:prstGeom prst="rect">
                <a:avLst/>
              </a:prstGeom>
              <a:blipFill>
                <a:blip r:embed="rId8"/>
                <a:stretch>
                  <a:fillRect l="-848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4" name="Table 2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49071430"/>
                  </p:ext>
                </p:extLst>
              </p:nvPr>
            </p:nvGraphicFramePr>
            <p:xfrm>
              <a:off x="667513" y="4427528"/>
              <a:ext cx="4059116" cy="914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44273">
                      <a:extLst>
                        <a:ext uri="{9D8B030D-6E8A-4147-A177-3AD203B41FA5}">
                          <a16:colId xmlns:a16="http://schemas.microsoft.com/office/drawing/2014/main" val="1882795589"/>
                        </a:ext>
                      </a:extLst>
                    </a:gridCol>
                    <a:gridCol w="1920240">
                      <a:extLst>
                        <a:ext uri="{9D8B030D-6E8A-4147-A177-3AD203B41FA5}">
                          <a16:colId xmlns:a16="http://schemas.microsoft.com/office/drawing/2014/main" val="480047024"/>
                        </a:ext>
                      </a:extLst>
                    </a:gridCol>
                    <a:gridCol w="594603">
                      <a:extLst>
                        <a:ext uri="{9D8B030D-6E8A-4147-A177-3AD203B41FA5}">
                          <a16:colId xmlns:a16="http://schemas.microsoft.com/office/drawing/2014/main" val="2577100588"/>
                        </a:ext>
                      </a:extLst>
                    </a:gridCol>
                  </a:tblGrid>
                  <a:tr h="433483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+mn-lt"/>
                            </a:rPr>
                            <a:t>360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sz="2400" dirty="0"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63971347"/>
                      </a:ext>
                    </a:extLst>
                  </a:tr>
                  <a:tr h="4334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ea typeface="Cambria Math" panose="02040503050406030204" pitchFamily="18" charset="0"/>
                            </a:rPr>
                            <a:t>162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sz="2400" dirty="0"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+mn-lt"/>
                            </a:rPr>
                            <a:t>113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sz="2400" dirty="0"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sz="2400" dirty="0"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815436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4" name="Table 2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49071430"/>
                  </p:ext>
                </p:extLst>
              </p:nvPr>
            </p:nvGraphicFramePr>
            <p:xfrm>
              <a:off x="667513" y="4427528"/>
              <a:ext cx="4059116" cy="914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44273">
                      <a:extLst>
                        <a:ext uri="{9D8B030D-6E8A-4147-A177-3AD203B41FA5}">
                          <a16:colId xmlns:a16="http://schemas.microsoft.com/office/drawing/2014/main" val="1882795589"/>
                        </a:ext>
                      </a:extLst>
                    </a:gridCol>
                    <a:gridCol w="1920240">
                      <a:extLst>
                        <a:ext uri="{9D8B030D-6E8A-4147-A177-3AD203B41FA5}">
                          <a16:colId xmlns:a16="http://schemas.microsoft.com/office/drawing/2014/main" val="480047024"/>
                        </a:ext>
                      </a:extLst>
                    </a:gridCol>
                    <a:gridCol w="594603">
                      <a:extLst>
                        <a:ext uri="{9D8B030D-6E8A-4147-A177-3AD203B41FA5}">
                          <a16:colId xmlns:a16="http://schemas.microsoft.com/office/drawing/2014/main" val="2577100588"/>
                        </a:ext>
                      </a:extLst>
                    </a:gridCol>
                  </a:tblGrid>
                  <a:tr h="457200"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300" t="-10526" r="-750" b="-127632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6397134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787" t="-112000" r="-164567" b="-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81270" t="-112000" r="-32698" b="-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582653" t="-112000" r="-5102" b="-29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8154367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5" name="Right Brace 24"/>
          <p:cNvSpPr/>
          <p:nvPr/>
        </p:nvSpPr>
        <p:spPr>
          <a:xfrm rot="5400000">
            <a:off x="2241239" y="3904819"/>
            <a:ext cx="163159" cy="3310611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417484" y="5596901"/>
                <a:ext cx="33887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ea typeface="Cambria Math" panose="02040503050406030204" pitchFamily="18" charset="0"/>
                  </a:rPr>
                  <a:t>162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113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275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7484" y="5596901"/>
                <a:ext cx="3388702" cy="523220"/>
              </a:xfrm>
              <a:prstGeom prst="rect">
                <a:avLst/>
              </a:prstGeom>
              <a:blipFill>
                <a:blip r:embed="rId10"/>
                <a:stretch>
                  <a:fillRect l="-3784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479290" y="5600470"/>
                <a:ext cx="33887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ea typeface="Cambria Math" panose="02040503050406030204" pitchFamily="18" charset="0"/>
                  </a:rPr>
                  <a:t>275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360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9290" y="5600470"/>
                <a:ext cx="3388702" cy="523220"/>
              </a:xfrm>
              <a:prstGeom prst="rect">
                <a:avLst/>
              </a:prstGeom>
              <a:blipFill>
                <a:blip r:embed="rId11"/>
                <a:stretch>
                  <a:fillRect l="-3777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0" name="Table 3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68617581"/>
                  </p:ext>
                </p:extLst>
              </p:nvPr>
            </p:nvGraphicFramePr>
            <p:xfrm>
              <a:off x="667513" y="4427528"/>
              <a:ext cx="4059116" cy="914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464513">
                      <a:extLst>
                        <a:ext uri="{9D8B030D-6E8A-4147-A177-3AD203B41FA5}">
                          <a16:colId xmlns:a16="http://schemas.microsoft.com/office/drawing/2014/main" val="1882795589"/>
                        </a:ext>
                      </a:extLst>
                    </a:gridCol>
                    <a:gridCol w="594603">
                      <a:extLst>
                        <a:ext uri="{9D8B030D-6E8A-4147-A177-3AD203B41FA5}">
                          <a16:colId xmlns:a16="http://schemas.microsoft.com/office/drawing/2014/main" val="2577100588"/>
                        </a:ext>
                      </a:extLst>
                    </a:gridCol>
                  </a:tblGrid>
                  <a:tr h="433483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+mn-lt"/>
                            </a:rPr>
                            <a:t>360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sz="2400" dirty="0"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63971347"/>
                      </a:ext>
                    </a:extLst>
                  </a:tr>
                  <a:tr h="4334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+mn-lt"/>
                            </a:rPr>
                            <a:t>275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sz="2400" dirty="0"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sz="2400" dirty="0"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815436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0" name="Table 3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68617581"/>
                  </p:ext>
                </p:extLst>
              </p:nvPr>
            </p:nvGraphicFramePr>
            <p:xfrm>
              <a:off x="667513" y="4427528"/>
              <a:ext cx="4059116" cy="914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464513">
                      <a:extLst>
                        <a:ext uri="{9D8B030D-6E8A-4147-A177-3AD203B41FA5}">
                          <a16:colId xmlns:a16="http://schemas.microsoft.com/office/drawing/2014/main" val="1882795589"/>
                        </a:ext>
                      </a:extLst>
                    </a:gridCol>
                    <a:gridCol w="594603">
                      <a:extLst>
                        <a:ext uri="{9D8B030D-6E8A-4147-A177-3AD203B41FA5}">
                          <a16:colId xmlns:a16="http://schemas.microsoft.com/office/drawing/2014/main" val="2577100588"/>
                        </a:ext>
                      </a:extLst>
                    </a:gridCol>
                  </a:tblGrid>
                  <a:tr h="45720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300" t="-10526" r="-750" b="-127632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6397134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351" t="-112000" r="-18102" b="-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582653" t="-112000" r="-5102" b="-29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815436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3" name="Table 4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58310869"/>
                  </p:ext>
                </p:extLst>
              </p:nvPr>
            </p:nvGraphicFramePr>
            <p:xfrm>
              <a:off x="667513" y="4427865"/>
              <a:ext cx="4059116" cy="914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466337">
                      <a:extLst>
                        <a:ext uri="{9D8B030D-6E8A-4147-A177-3AD203B41FA5}">
                          <a16:colId xmlns:a16="http://schemas.microsoft.com/office/drawing/2014/main" val="1882795589"/>
                        </a:ext>
                      </a:extLst>
                    </a:gridCol>
                    <a:gridCol w="592779">
                      <a:extLst>
                        <a:ext uri="{9D8B030D-6E8A-4147-A177-3AD203B41FA5}">
                          <a16:colId xmlns:a16="http://schemas.microsoft.com/office/drawing/2014/main" val="2577100588"/>
                        </a:ext>
                      </a:extLst>
                    </a:gridCol>
                  </a:tblGrid>
                  <a:tr h="4334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i="0" dirty="0">
                              <a:latin typeface="+mn-lt"/>
                              <a:ea typeface="+mn-ea"/>
                            </a:rPr>
                            <a:t>275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sz="2400" dirty="0"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i="0" dirty="0">
                              <a:solidFill>
                                <a:schemeClr val="accent1"/>
                              </a:solidFill>
                              <a:latin typeface="+mn-lt"/>
                              <a:ea typeface="Cambria Math" panose="02040503050406030204" pitchFamily="18" charset="0"/>
                            </a:rPr>
                            <a:t>85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dirty="0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63971347"/>
                      </a:ext>
                    </a:extLst>
                  </a:tr>
                  <a:tr h="4334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+mn-lt"/>
                            </a:rPr>
                            <a:t>275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sz="2400" dirty="0"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sz="2400" dirty="0"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815436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3" name="Table 4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58310869"/>
                  </p:ext>
                </p:extLst>
              </p:nvPr>
            </p:nvGraphicFramePr>
            <p:xfrm>
              <a:off x="667513" y="4427865"/>
              <a:ext cx="4059116" cy="914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466337">
                      <a:extLst>
                        <a:ext uri="{9D8B030D-6E8A-4147-A177-3AD203B41FA5}">
                          <a16:colId xmlns:a16="http://schemas.microsoft.com/office/drawing/2014/main" val="1882795589"/>
                        </a:ext>
                      </a:extLst>
                    </a:gridCol>
                    <a:gridCol w="592779">
                      <a:extLst>
                        <a:ext uri="{9D8B030D-6E8A-4147-A177-3AD203B41FA5}">
                          <a16:colId xmlns:a16="http://schemas.microsoft.com/office/drawing/2014/main" val="2577100588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3"/>
                          <a:stretch>
                            <a:fillRect l="-351" t="-10526" r="-17895" b="-127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3"/>
                          <a:stretch>
                            <a:fillRect l="-589691" t="-10526" r="-5155" b="-1276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6397134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3"/>
                          <a:stretch>
                            <a:fillRect l="-351" t="-112000" r="-17895" b="-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3"/>
                          <a:stretch>
                            <a:fillRect l="-589691" t="-112000" r="-5155" b="-29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81543674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 flipV="1">
            <a:off x="667513" y="4913822"/>
            <a:ext cx="3425944" cy="3955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cxnSpLocks/>
            <a:stCxn id="43" idx="1"/>
          </p:cNvCxnSpPr>
          <p:nvPr/>
        </p:nvCxnSpPr>
        <p:spPr>
          <a:xfrm flipV="1">
            <a:off x="667513" y="4444167"/>
            <a:ext cx="3425944" cy="44089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594256" y="2466999"/>
                <a:ext cx="11232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85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4256" y="2466999"/>
                <a:ext cx="1123217" cy="523220"/>
              </a:xfrm>
              <a:prstGeom prst="rect">
                <a:avLst/>
              </a:prstGeom>
              <a:blipFill>
                <a:blip r:embed="rId14"/>
                <a:stretch>
                  <a:fillRect l="-11413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6280281" y="2148103"/>
            <a:ext cx="1177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90°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532166" y="3909939"/>
                <a:ext cx="396811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>
                    <a:ea typeface="Cambria Math" panose="02040503050406030204" pitchFamily="18" charset="0"/>
                  </a:rPr>
                  <a:t>90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°+</m:t>
                    </m:r>
                  </m:oMath>
                </a14:m>
                <a:r>
                  <a:rPr lang="en-GB" sz="2800" dirty="0"/>
                  <a:t> 51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</m:oMath>
                </a14:m>
                <a:r>
                  <a:rPr lang="en-GB" sz="2800" dirty="0"/>
                  <a:t>72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°=</m:t>
                    </m:r>
                  </m:oMath>
                </a14:m>
                <a:r>
                  <a:rPr lang="en-GB" sz="2800" dirty="0"/>
                  <a:t> 213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2166" y="3909939"/>
                <a:ext cx="3968110" cy="523220"/>
              </a:xfrm>
              <a:prstGeom prst="rect">
                <a:avLst/>
              </a:prstGeom>
              <a:blipFill>
                <a:blip r:embed="rId15"/>
                <a:stretch>
                  <a:fillRect l="-3072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424335" y="4478836"/>
                <a:ext cx="33887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ea typeface="Cambria Math" panose="02040503050406030204" pitchFamily="18" charset="0"/>
                  </a:rPr>
                  <a:t>213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°=</m:t>
                    </m:r>
                  </m:oMath>
                </a14:m>
                <a:r>
                  <a:rPr lang="en-GB" sz="2800" dirty="0"/>
                  <a:t> 360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4335" y="4478836"/>
                <a:ext cx="3388702" cy="523220"/>
              </a:xfrm>
              <a:prstGeom prst="rect">
                <a:avLst/>
              </a:prstGeom>
              <a:blipFill>
                <a:blip r:embed="rId16"/>
                <a:stretch>
                  <a:fillRect l="-3777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530351" y="5047732"/>
                <a:ext cx="33887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147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0351" y="5047732"/>
                <a:ext cx="3388702" cy="523220"/>
              </a:xfrm>
              <a:prstGeom prst="rect">
                <a:avLst/>
              </a:prstGeom>
              <a:blipFill>
                <a:blip r:embed="rId17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Arc 50">
            <a:extLst>
              <a:ext uri="{FF2B5EF4-FFF2-40B4-BE49-F238E27FC236}">
                <a16:creationId xmlns:a16="http://schemas.microsoft.com/office/drawing/2014/main" id="{AF74AC59-E88B-4A7D-B9B8-CAFD4A6EE4BD}"/>
              </a:ext>
            </a:extLst>
          </p:cNvPr>
          <p:cNvSpPr/>
          <p:nvPr/>
        </p:nvSpPr>
        <p:spPr>
          <a:xfrm rot="19846228">
            <a:off x="2128411" y="2677036"/>
            <a:ext cx="593570" cy="593570"/>
          </a:xfrm>
          <a:prstGeom prst="arc">
            <a:avLst>
              <a:gd name="adj1" fmla="val 11698089"/>
              <a:gd name="adj2" fmla="val 1642960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Arc 51">
            <a:extLst>
              <a:ext uri="{FF2B5EF4-FFF2-40B4-BE49-F238E27FC236}">
                <a16:creationId xmlns:a16="http://schemas.microsoft.com/office/drawing/2014/main" id="{6A7F7BFB-BAD8-42B8-BD5F-039F84693177}"/>
              </a:ext>
            </a:extLst>
          </p:cNvPr>
          <p:cNvSpPr/>
          <p:nvPr/>
        </p:nvSpPr>
        <p:spPr>
          <a:xfrm rot="3900418">
            <a:off x="5958786" y="2427404"/>
            <a:ext cx="842469" cy="842469"/>
          </a:xfrm>
          <a:prstGeom prst="arc">
            <a:avLst>
              <a:gd name="adj1" fmla="val 20247125"/>
              <a:gd name="adj2" fmla="val 776853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647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5" grpId="0" animBg="1"/>
      <p:bldP spid="25" grpId="1" animBg="1"/>
      <p:bldP spid="27" grpId="0"/>
      <p:bldP spid="27" grpId="1"/>
      <p:bldP spid="38" grpId="0"/>
      <p:bldP spid="46" grpId="0"/>
      <p:bldP spid="47" grpId="0"/>
      <p:bldP spid="48" grpId="0"/>
      <p:bldP spid="49" grpId="0"/>
      <p:bldP spid="5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8|9.5|3.7|7.7|11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2|3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12.7|7.2|3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|3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10.1|7.9|1.8|8.1|3.1|11.9|2.7|9.6|9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11.9|5.9|6.7|6|7.4|1.2|3.1|0.7|0.8|1.6|7.1|1.2|8.6|4|3.6|9.6|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5.1|7|8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2|4.8|5|5.9|1.1|11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7.5|0.9|2.2|0.5|0.5|0.6|4.5|11.4|0.9|8.3|3.8|3.6|7.3|1|9|1.4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D1519F-4199-4F28-832F-959CACEE49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elements/1.1/"/>
    <ds:schemaRef ds:uri="cee99ee9-287b-4f9a-957c-ba5ae7375c9a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  <ds:schemaRef ds:uri="522d4c35-b548-4432-90ae-af4376e1c4b4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6585</TotalTime>
  <Words>494</Words>
  <Application>Microsoft Office PowerPoint</Application>
  <PresentationFormat>On-screen Show (4:3)</PresentationFormat>
  <Paragraphs>143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Arial</vt:lpstr>
      <vt:lpstr>Bariol Regular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1 - 6 on the worksheet</vt:lpstr>
      <vt:lpstr>PowerPoint Presentation</vt:lpstr>
      <vt:lpstr>PowerPoint Presentation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426</cp:revision>
  <dcterms:created xsi:type="dcterms:W3CDTF">2019-07-05T11:02:13Z</dcterms:created>
  <dcterms:modified xsi:type="dcterms:W3CDTF">2021-04-20T09:10:36Z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