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30"/>
  </p:notesMasterIdLst>
  <p:sldIdLst>
    <p:sldId id="407" r:id="rId11"/>
    <p:sldId id="297" r:id="rId12"/>
    <p:sldId id="406" r:id="rId13"/>
    <p:sldId id="408" r:id="rId14"/>
    <p:sldId id="299" r:id="rId15"/>
    <p:sldId id="335" r:id="rId16"/>
    <p:sldId id="390" r:id="rId17"/>
    <p:sldId id="391" r:id="rId18"/>
    <p:sldId id="409" r:id="rId19"/>
    <p:sldId id="392" r:id="rId20"/>
    <p:sldId id="410" r:id="rId21"/>
    <p:sldId id="411" r:id="rId22"/>
    <p:sldId id="366" r:id="rId23"/>
    <p:sldId id="415" r:id="rId24"/>
    <p:sldId id="394" r:id="rId25"/>
    <p:sldId id="412" r:id="rId26"/>
    <p:sldId id="413" r:id="rId27"/>
    <p:sldId id="414" r:id="rId28"/>
    <p:sldId id="31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72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99307955-F070-489B-9C2A-6CBD351896A5}"/>
    <pc:docChg chg="custSel modSld">
      <pc:chgData name="James Clegg" userId="c6df1435-7a36-4b38-be4d-16e68e91152f" providerId="ADAL" clId="{99307955-F070-489B-9C2A-6CBD351896A5}" dt="2021-04-19T10:57:50.236" v="16"/>
      <pc:docMkLst>
        <pc:docMk/>
      </pc:docMkLst>
      <pc:sldChg chg="modTransition">
        <pc:chgData name="James Clegg" userId="c6df1435-7a36-4b38-be4d-16e68e91152f" providerId="ADAL" clId="{99307955-F070-489B-9C2A-6CBD351896A5}" dt="2021-04-19T10:57:50.236" v="16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99307955-F070-489B-9C2A-6CBD351896A5}" dt="2021-04-19T10:57:50.236" v="16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292426147" sldId="316"/>
        </pc:sldMkLst>
        <pc:picChg chg="del">
          <ac:chgData name="James Clegg" userId="c6df1435-7a36-4b38-be4d-16e68e91152f" providerId="ADAL" clId="{99307955-F070-489B-9C2A-6CBD351896A5}" dt="2021-04-19T10:57:41.159" v="15" actId="478"/>
          <ac:picMkLst>
            <pc:docMk/>
            <pc:sldMk cId="292426147" sldId="31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1709793811" sldId="335"/>
        </pc:sldMkLst>
        <pc:picChg chg="del">
          <ac:chgData name="James Clegg" userId="c6df1435-7a36-4b38-be4d-16e68e91152f" providerId="ADAL" clId="{99307955-F070-489B-9C2A-6CBD351896A5}" dt="2021-04-19T10:57:19.076" v="3" actId="478"/>
          <ac:picMkLst>
            <pc:docMk/>
            <pc:sldMk cId="1709793811" sldId="335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4123638410" sldId="366"/>
        </pc:sldMkLst>
        <pc:picChg chg="del">
          <ac:chgData name="James Clegg" userId="c6df1435-7a36-4b38-be4d-16e68e91152f" providerId="ADAL" clId="{99307955-F070-489B-9C2A-6CBD351896A5}" dt="2021-04-19T10:57:26.891" v="9" actId="478"/>
          <ac:picMkLst>
            <pc:docMk/>
            <pc:sldMk cId="4123638410" sldId="366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682890496" sldId="390"/>
        </pc:sldMkLst>
        <pc:picChg chg="del">
          <ac:chgData name="James Clegg" userId="c6df1435-7a36-4b38-be4d-16e68e91152f" providerId="ADAL" clId="{99307955-F070-489B-9C2A-6CBD351896A5}" dt="2021-04-19T10:57:17.780" v="2" actId="478"/>
          <ac:picMkLst>
            <pc:docMk/>
            <pc:sldMk cId="682890496" sldId="39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2288059516" sldId="391"/>
        </pc:sldMkLst>
        <pc:picChg chg="del">
          <ac:chgData name="James Clegg" userId="c6df1435-7a36-4b38-be4d-16e68e91152f" providerId="ADAL" clId="{99307955-F070-489B-9C2A-6CBD351896A5}" dt="2021-04-19T10:57:20.951" v="4" actId="478"/>
          <ac:picMkLst>
            <pc:docMk/>
            <pc:sldMk cId="2288059516" sldId="39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2547970181" sldId="392"/>
        </pc:sldMkLst>
        <pc:picChg chg="del">
          <ac:chgData name="James Clegg" userId="c6df1435-7a36-4b38-be4d-16e68e91152f" providerId="ADAL" clId="{99307955-F070-489B-9C2A-6CBD351896A5}" dt="2021-04-19T10:57:23.339" v="6" actId="478"/>
          <ac:picMkLst>
            <pc:docMk/>
            <pc:sldMk cId="2547970181" sldId="392"/>
            <ac:picMk id="4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462345886" sldId="394"/>
        </pc:sldMkLst>
        <pc:picChg chg="del">
          <ac:chgData name="James Clegg" userId="c6df1435-7a36-4b38-be4d-16e68e91152f" providerId="ADAL" clId="{99307955-F070-489B-9C2A-6CBD351896A5}" dt="2021-04-19T10:57:29.053" v="11" actId="478"/>
          <ac:picMkLst>
            <pc:docMk/>
            <pc:sldMk cId="462345886" sldId="394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680341798" sldId="406"/>
        </pc:sldMkLst>
        <pc:picChg chg="del">
          <ac:chgData name="James Clegg" userId="c6df1435-7a36-4b38-be4d-16e68e91152f" providerId="ADAL" clId="{99307955-F070-489B-9C2A-6CBD351896A5}" dt="2021-04-19T10:57:14.443" v="0" actId="478"/>
          <ac:picMkLst>
            <pc:docMk/>
            <pc:sldMk cId="680341798" sldId="406"/>
            <ac:picMk id="3" creationId="{00000000-0000-0000-0000-000000000000}"/>
          </ac:picMkLst>
        </pc:picChg>
      </pc:sldChg>
      <pc:sldChg chg="modTransition">
        <pc:chgData name="James Clegg" userId="c6df1435-7a36-4b38-be4d-16e68e91152f" providerId="ADAL" clId="{99307955-F070-489B-9C2A-6CBD351896A5}" dt="2021-04-19T10:57:50.236" v="16"/>
        <pc:sldMkLst>
          <pc:docMk/>
          <pc:sldMk cId="686761845" sldId="407"/>
        </pc:sldMkLst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481424970" sldId="408"/>
        </pc:sldMkLst>
        <pc:picChg chg="del">
          <ac:chgData name="James Clegg" userId="c6df1435-7a36-4b38-be4d-16e68e91152f" providerId="ADAL" clId="{99307955-F070-489B-9C2A-6CBD351896A5}" dt="2021-04-19T10:57:15.669" v="1" actId="478"/>
          <ac:picMkLst>
            <pc:docMk/>
            <pc:sldMk cId="481424970" sldId="408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1140431769" sldId="409"/>
        </pc:sldMkLst>
        <pc:picChg chg="del">
          <ac:chgData name="James Clegg" userId="c6df1435-7a36-4b38-be4d-16e68e91152f" providerId="ADAL" clId="{99307955-F070-489B-9C2A-6CBD351896A5}" dt="2021-04-19T10:57:22.201" v="5" actId="478"/>
          <ac:picMkLst>
            <pc:docMk/>
            <pc:sldMk cId="1140431769" sldId="409"/>
            <ac:picMk id="19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4030800666" sldId="410"/>
        </pc:sldMkLst>
        <pc:picChg chg="del">
          <ac:chgData name="James Clegg" userId="c6df1435-7a36-4b38-be4d-16e68e91152f" providerId="ADAL" clId="{99307955-F070-489B-9C2A-6CBD351896A5}" dt="2021-04-19T10:57:24.570" v="7" actId="478"/>
          <ac:picMkLst>
            <pc:docMk/>
            <pc:sldMk cId="4030800666" sldId="410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203162181" sldId="411"/>
        </pc:sldMkLst>
        <pc:picChg chg="del">
          <ac:chgData name="James Clegg" userId="c6df1435-7a36-4b38-be4d-16e68e91152f" providerId="ADAL" clId="{99307955-F070-489B-9C2A-6CBD351896A5}" dt="2021-04-19T10:57:25.747" v="8" actId="478"/>
          <ac:picMkLst>
            <pc:docMk/>
            <pc:sldMk cId="203162181" sldId="411"/>
            <ac:picMk id="2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4281901602" sldId="412"/>
        </pc:sldMkLst>
        <pc:picChg chg="del">
          <ac:chgData name="James Clegg" userId="c6df1435-7a36-4b38-be4d-16e68e91152f" providerId="ADAL" clId="{99307955-F070-489B-9C2A-6CBD351896A5}" dt="2021-04-19T10:57:35.394" v="13" actId="478"/>
          <ac:picMkLst>
            <pc:docMk/>
            <pc:sldMk cId="4281901602" sldId="412"/>
            <ac:picMk id="2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1609631426" sldId="413"/>
        </pc:sldMkLst>
        <pc:picChg chg="del">
          <ac:chgData name="James Clegg" userId="c6df1435-7a36-4b38-be4d-16e68e91152f" providerId="ADAL" clId="{99307955-F070-489B-9C2A-6CBD351896A5}" dt="2021-04-19T10:57:32.202" v="12" actId="478"/>
          <ac:picMkLst>
            <pc:docMk/>
            <pc:sldMk cId="1609631426" sldId="413"/>
            <ac:picMk id="1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2301197935" sldId="414"/>
        </pc:sldMkLst>
        <pc:picChg chg="del">
          <ac:chgData name="James Clegg" userId="c6df1435-7a36-4b38-be4d-16e68e91152f" providerId="ADAL" clId="{99307955-F070-489B-9C2A-6CBD351896A5}" dt="2021-04-19T10:57:38.186" v="14" actId="478"/>
          <ac:picMkLst>
            <pc:docMk/>
            <pc:sldMk cId="2301197935" sldId="414"/>
            <ac:picMk id="1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99307955-F070-489B-9C2A-6CBD351896A5}" dt="2021-04-19T10:57:50.236" v="16"/>
        <pc:sldMkLst>
          <pc:docMk/>
          <pc:sldMk cId="3756757596" sldId="415"/>
        </pc:sldMkLst>
        <pc:picChg chg="del">
          <ac:chgData name="James Clegg" userId="c6df1435-7a36-4b38-be4d-16e68e91152f" providerId="ADAL" clId="{99307955-F070-489B-9C2A-6CBD351896A5}" dt="2021-04-19T10:57:27.958" v="10" actId="478"/>
          <ac:picMkLst>
            <pc:docMk/>
            <pc:sldMk cId="3756757596" sldId="415"/>
            <ac:picMk id="21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9.png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Relationship Id="rId11" Type="http://schemas.openxmlformats.org/officeDocument/2006/relationships/image" Target="../media/image14.png"/><Relationship Id="rId10" Type="http://schemas.openxmlformats.org/officeDocument/2006/relationships/image" Target="../media/image35.png"/><Relationship Id="rId4" Type="http://schemas.openxmlformats.org/officeDocument/2006/relationships/image" Target="../media/image30.png"/><Relationship Id="rId9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3" Type="http://schemas.openxmlformats.org/officeDocument/2006/relationships/image" Target="../media/image1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45.png"/><Relationship Id="rId1" Type="http://schemas.openxmlformats.org/officeDocument/2006/relationships/tags" Target="../tags/tag7.xml"/><Relationship Id="rId11" Type="http://schemas.openxmlformats.org/officeDocument/2006/relationships/image" Target="../media/image40.png"/><Relationship Id="rId15" Type="http://schemas.openxmlformats.org/officeDocument/2006/relationships/image" Target="../media/image44.png"/><Relationship Id="rId10" Type="http://schemas.openxmlformats.org/officeDocument/2006/relationships/image" Target="../media/image39.png"/><Relationship Id="rId4" Type="http://schemas.openxmlformats.org/officeDocument/2006/relationships/image" Target="../media/image30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1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10" Type="http://schemas.openxmlformats.org/officeDocument/2006/relationships/image" Target="../media/image51.png"/><Relationship Id="rId9" Type="http://schemas.openxmlformats.org/officeDocument/2006/relationships/image" Target="../media/image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6.png"/><Relationship Id="rId7" Type="http://schemas.openxmlformats.org/officeDocument/2006/relationships/image" Target="../media/image56.png"/><Relationship Id="rId12" Type="http://schemas.openxmlformats.org/officeDocument/2006/relationships/image" Target="../media/image59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9.xml"/><Relationship Id="rId6" Type="http://schemas.openxmlformats.org/officeDocument/2006/relationships/image" Target="../media/image55.png"/><Relationship Id="rId11" Type="http://schemas.openxmlformats.org/officeDocument/2006/relationships/image" Target="../media/image58.png"/><Relationship Id="rId10" Type="http://schemas.openxmlformats.org/officeDocument/2006/relationships/image" Target="../media/image57.png"/><Relationship Id="rId9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4.png"/><Relationship Id="rId7" Type="http://schemas.openxmlformats.org/officeDocument/2006/relationships/image" Target="../media/image62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0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10" Type="http://schemas.openxmlformats.org/officeDocument/2006/relationships/image" Target="../media/image65.png"/><Relationship Id="rId9" Type="http://schemas.openxmlformats.org/officeDocument/2006/relationships/image" Target="../media/image6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5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10" Type="http://schemas.openxmlformats.org/officeDocument/2006/relationships/image" Target="../media/image71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0.png"/><Relationship Id="rId5" Type="http://schemas.openxmlformats.org/officeDocument/2006/relationships/image" Target="../media/image14.png"/><Relationship Id="rId10" Type="http://schemas.openxmlformats.org/officeDocument/2006/relationships/image" Target="../media/image80.png"/><Relationship Id="rId4" Type="http://schemas.openxmlformats.org/officeDocument/2006/relationships/image" Target="../media/image76.png"/><Relationship Id="rId9" Type="http://schemas.openxmlformats.org/officeDocument/2006/relationships/image" Target="../media/image7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13" Type="http://schemas.openxmlformats.org/officeDocument/2006/relationships/image" Target="../media/image88.png"/><Relationship Id="rId3" Type="http://schemas.openxmlformats.org/officeDocument/2006/relationships/image" Target="../media/image60.png"/><Relationship Id="rId7" Type="http://schemas.openxmlformats.org/officeDocument/2006/relationships/image" Target="../media/image82.png"/><Relationship Id="rId12" Type="http://schemas.openxmlformats.org/officeDocument/2006/relationships/image" Target="../media/image87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Relationship Id="rId6" Type="http://schemas.openxmlformats.org/officeDocument/2006/relationships/image" Target="../media/image81.png"/><Relationship Id="rId11" Type="http://schemas.openxmlformats.org/officeDocument/2006/relationships/image" Target="../media/image86.png"/><Relationship Id="rId10" Type="http://schemas.openxmlformats.org/officeDocument/2006/relationships/image" Target="../media/image85.png"/><Relationship Id="rId9" Type="http://schemas.openxmlformats.org/officeDocument/2006/relationships/image" Target="../media/image8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10" Type="http://schemas.openxmlformats.org/officeDocument/2006/relationships/image" Target="../media/image14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37213"/>
            <a:ext cx="6053853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61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38" y="1886682"/>
            <a:ext cx="2205723" cy="211381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124" y="1823305"/>
            <a:ext cx="2172089" cy="21841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233374" y="2402904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374" y="2402904"/>
                <a:ext cx="8361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51558" y="2638255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558" y="2638255"/>
                <a:ext cx="8361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69538" y="3079619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538" y="3079619"/>
                <a:ext cx="1179462" cy="523220"/>
              </a:xfrm>
              <a:prstGeom prst="rect">
                <a:avLst/>
              </a:prstGeom>
              <a:blipFill>
                <a:blip r:embed="rId9"/>
                <a:stretch>
                  <a:fillRect l="-10309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045963" y="2787231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963" y="2787231"/>
                <a:ext cx="1179462" cy="523220"/>
              </a:xfrm>
              <a:prstGeom prst="rect">
                <a:avLst/>
              </a:prstGeom>
              <a:blipFill>
                <a:blip r:embed="rId10"/>
                <a:stretch>
                  <a:fillRect l="-1088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1999295" y="1105883"/>
            <a:ext cx="574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Calculate the missing angles.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430081" y="408873"/>
            <a:ext cx="747045" cy="74704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732925" y="5515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7970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0438" y="409574"/>
            <a:ext cx="2205723" cy="2113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93" y="3716329"/>
            <a:ext cx="2172089" cy="21841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33374" y="925796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374" y="925796"/>
                <a:ext cx="8361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61927" y="4531279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927" y="4531279"/>
                <a:ext cx="8361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69538" y="1602511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220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538" y="1602511"/>
                <a:ext cx="1179462" cy="523220"/>
              </a:xfrm>
              <a:prstGeom prst="rect">
                <a:avLst/>
              </a:prstGeom>
              <a:blipFill>
                <a:blip r:embed="rId9"/>
                <a:stretch>
                  <a:fillRect l="-1030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56332" y="4680255"/>
                <a:ext cx="117946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75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6332" y="4680255"/>
                <a:ext cx="1179462" cy="523220"/>
              </a:xfrm>
              <a:prstGeom prst="rect">
                <a:avLst/>
              </a:prstGeom>
              <a:blipFill>
                <a:blip r:embed="rId10"/>
                <a:stretch>
                  <a:fillRect l="-1088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4684439"/>
                  </p:ext>
                </p:extLst>
              </p:nvPr>
            </p:nvGraphicFramePr>
            <p:xfrm>
              <a:off x="3527020" y="688111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4934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2504182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</a:tblGrid>
                  <a:tr h="43348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220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94684439"/>
                  </p:ext>
                </p:extLst>
              </p:nvPr>
            </p:nvGraphicFramePr>
            <p:xfrm>
              <a:off x="3527020" y="688111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54934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2504182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00" t="-9211" r="-750" b="-12894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781" t="-110667" r="-162500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62774" t="-110667" r="-1217" b="-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75261" y="1672858"/>
                <a:ext cx="3044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220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5261" y="1672858"/>
                <a:ext cx="3044909" cy="523220"/>
              </a:xfrm>
              <a:prstGeom prst="rect">
                <a:avLst/>
              </a:prstGeom>
              <a:blipFill>
                <a:blip r:embed="rId12"/>
                <a:stretch>
                  <a:fillRect l="-4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374298" y="2163384"/>
                <a:ext cx="3044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140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298" y="2163384"/>
                <a:ext cx="3044909" cy="523220"/>
              </a:xfrm>
              <a:prstGeom prst="rect">
                <a:avLst/>
              </a:prstGeom>
              <a:blipFill>
                <a:blip r:embed="rId13"/>
                <a:stretch>
                  <a:fillRect l="-4208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5375874"/>
                  </p:ext>
                </p:extLst>
              </p:nvPr>
            </p:nvGraphicFramePr>
            <p:xfrm>
              <a:off x="3514228" y="4069752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0864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2878252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</a:tblGrid>
                  <a:tr h="43348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75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5375874"/>
                  </p:ext>
                </p:extLst>
              </p:nvPr>
            </p:nvGraphicFramePr>
            <p:xfrm>
              <a:off x="3514228" y="4069752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80864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2878252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300" t="-9211" r="-750" b="-12894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1031" t="-110667" r="-246392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41438" t="-110667" r="-1057" b="-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262469" y="5054499"/>
                <a:ext cx="3044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75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469" y="5054499"/>
                <a:ext cx="3044909" cy="523220"/>
              </a:xfrm>
              <a:prstGeom prst="rect">
                <a:avLst/>
              </a:prstGeom>
              <a:blipFill>
                <a:blip r:embed="rId15"/>
                <a:stretch>
                  <a:fillRect l="-4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76868" y="5585589"/>
                <a:ext cx="304490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285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6868" y="5585589"/>
                <a:ext cx="3044909" cy="523220"/>
              </a:xfrm>
              <a:prstGeom prst="rect">
                <a:avLst/>
              </a:prstGeom>
              <a:blipFill>
                <a:blip r:embed="rId16"/>
                <a:stretch>
                  <a:fillRect l="-4000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0308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62028">
            <a:off x="3024185" y="996403"/>
            <a:ext cx="2664183" cy="27556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88361" y="1886174"/>
                <a:ext cx="5677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dirty="0">
                  <a:latin typeface="Bariol Regular" panose="02000506040000020003" pitchFamily="2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8361" y="1886174"/>
                <a:ext cx="56770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4632318" y="1772723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137°</a:t>
            </a:r>
          </a:p>
        </p:txBody>
      </p:sp>
      <p:sp>
        <p:nvSpPr>
          <p:cNvPr id="7" name="Rectangle 6"/>
          <p:cNvSpPr/>
          <p:nvPr/>
        </p:nvSpPr>
        <p:spPr>
          <a:xfrm>
            <a:off x="3948150" y="2740198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157°</a:t>
            </a:r>
          </a:p>
        </p:txBody>
      </p:sp>
      <p:sp>
        <p:nvSpPr>
          <p:cNvPr id="8" name="Arc 7"/>
          <p:cNvSpPr/>
          <p:nvPr/>
        </p:nvSpPr>
        <p:spPr>
          <a:xfrm rot="19846228">
            <a:off x="3923005" y="1910286"/>
            <a:ext cx="836606" cy="836606"/>
          </a:xfrm>
          <a:prstGeom prst="arc">
            <a:avLst>
              <a:gd name="adj1" fmla="val 16363739"/>
              <a:gd name="adj2" fmla="val 312298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7041694">
            <a:off x="3883523" y="1930293"/>
            <a:ext cx="906280" cy="906280"/>
          </a:xfrm>
          <a:prstGeom prst="arc">
            <a:avLst>
              <a:gd name="adj1" fmla="val 15716026"/>
              <a:gd name="adj2" fmla="val 349069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48862" y="460597"/>
            <a:ext cx="5747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Calculate the missing 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042319"/>
                  </p:ext>
                </p:extLst>
              </p:nvPr>
            </p:nvGraphicFramePr>
            <p:xfrm>
              <a:off x="2377205" y="3855054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4427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ea typeface="Cambria Math" panose="02040503050406030204" pitchFamily="18" charset="0"/>
                            </a:rPr>
                            <a:t>137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157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45042319"/>
                  </p:ext>
                </p:extLst>
              </p:nvPr>
            </p:nvGraphicFramePr>
            <p:xfrm>
              <a:off x="2377205" y="3855054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4427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1920240">
                      <a:extLst>
                        <a:ext uri="{9D8B030D-6E8A-4147-A177-3AD203B41FA5}">
                          <a16:colId xmlns:a16="http://schemas.microsoft.com/office/drawing/2014/main" val="480047024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 gridSpan="3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00" t="-10526" r="-750" b="-1276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87" t="-112000" r="-164567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81270" t="-112000" r="-32698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582653" t="-112000" r="-5102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Right Brace 11"/>
          <p:cNvSpPr/>
          <p:nvPr/>
        </p:nvSpPr>
        <p:spPr>
          <a:xfrm rot="5400000">
            <a:off x="3991589" y="3187582"/>
            <a:ext cx="159932" cy="3388703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127176" y="5024427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137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157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294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76" y="5024427"/>
                <a:ext cx="3388702" cy="523220"/>
              </a:xfrm>
              <a:prstGeom prst="rect">
                <a:avLst/>
              </a:prstGeom>
              <a:blipFill>
                <a:blip r:embed="rId8"/>
                <a:stretch>
                  <a:fillRect l="-377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201321" y="5030529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294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321" y="5030529"/>
                <a:ext cx="3388702" cy="523220"/>
              </a:xfrm>
              <a:prstGeom prst="rect">
                <a:avLst/>
              </a:prstGeom>
              <a:blipFill>
                <a:blip r:embed="rId9"/>
                <a:stretch>
                  <a:fillRect l="-359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978265"/>
                  </p:ext>
                </p:extLst>
              </p:nvPr>
            </p:nvGraphicFramePr>
            <p:xfrm>
              <a:off x="2377205" y="3855054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51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360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294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91978265"/>
                  </p:ext>
                </p:extLst>
              </p:nvPr>
            </p:nvGraphicFramePr>
            <p:xfrm>
              <a:off x="2377205" y="3855054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513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603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00" t="-10526" r="-750" b="-1276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351" t="-112000" r="-18102" b="-2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0"/>
                          <a:stretch>
                            <a:fillRect l="-582653" t="-112000" r="-5102" b="-29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161668"/>
                  </p:ext>
                </p:extLst>
              </p:nvPr>
            </p:nvGraphicFramePr>
            <p:xfrm>
              <a:off x="2377205" y="3857260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795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321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i="0" dirty="0">
                              <a:latin typeface="+mn-lt"/>
                              <a:ea typeface="+mn-ea"/>
                            </a:rPr>
                            <a:t>294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solidFill>
                                <a:schemeClr val="accent1"/>
                              </a:solidFill>
                              <a:ea typeface="Cambria Math" panose="02040503050406030204" pitchFamily="18" charset="0"/>
                            </a:rPr>
                            <a:t>66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dirty="0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334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dirty="0">
                              <a:latin typeface="+mn-lt"/>
                            </a:rPr>
                            <a:t>294</a:t>
                          </a:r>
                          <a14:m>
                            <m:oMath xmlns:m="http://schemas.openxmlformats.org/officeDocument/2006/math">
                              <m:r>
                                <a:rPr lang="en-GB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sz="2400" dirty="0">
                            <a:latin typeface="+mn-lt"/>
                          </a:endParaRPr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41161668"/>
                  </p:ext>
                </p:extLst>
              </p:nvPr>
            </p:nvGraphicFramePr>
            <p:xfrm>
              <a:off x="2377205" y="3857260"/>
              <a:ext cx="4059116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464795">
                      <a:extLst>
                        <a:ext uri="{9D8B030D-6E8A-4147-A177-3AD203B41FA5}">
                          <a16:colId xmlns:a16="http://schemas.microsoft.com/office/drawing/2014/main" val="1882795589"/>
                        </a:ext>
                      </a:extLst>
                    </a:gridCol>
                    <a:gridCol w="594321">
                      <a:extLst>
                        <a:ext uri="{9D8B030D-6E8A-4147-A177-3AD203B41FA5}">
                          <a16:colId xmlns:a16="http://schemas.microsoft.com/office/drawing/2014/main" val="257710058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51" t="-9211" r="-18102" b="-1289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 anchor="ctr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2653" t="-9211" r="-5102" b="-1289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639713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351" t="-110667" r="-18102" b="-3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1"/>
                          <a:stretch>
                            <a:fillRect l="-582653" t="-110667" r="-5102" b="-30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81543674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20" name="Straight Connector 19"/>
          <p:cNvCxnSpPr>
            <a:cxnSpLocks/>
          </p:cNvCxnSpPr>
          <p:nvPr/>
        </p:nvCxnSpPr>
        <p:spPr>
          <a:xfrm flipV="1">
            <a:off x="2377205" y="4334812"/>
            <a:ext cx="3467837" cy="4230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V="1">
            <a:off x="2377204" y="3876618"/>
            <a:ext cx="3467838" cy="4026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279231" y="1703013"/>
                <a:ext cx="11232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66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231" y="1703013"/>
                <a:ext cx="1123217" cy="523220"/>
              </a:xfrm>
              <a:prstGeom prst="rect">
                <a:avLst/>
              </a:prstGeom>
              <a:blipFill>
                <a:blip r:embed="rId12"/>
                <a:stretch>
                  <a:fillRect l="-11413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>
            <a:extLst>
              <a:ext uri="{FF2B5EF4-FFF2-40B4-BE49-F238E27FC236}">
                <a16:creationId xmlns:a16="http://schemas.microsoft.com/office/drawing/2014/main" id="{F79E0FCA-4CF6-4851-A562-912629038704}"/>
              </a:ext>
            </a:extLst>
          </p:cNvPr>
          <p:cNvSpPr/>
          <p:nvPr/>
        </p:nvSpPr>
        <p:spPr>
          <a:xfrm rot="19846228">
            <a:off x="3947818" y="1993877"/>
            <a:ext cx="756000" cy="756000"/>
          </a:xfrm>
          <a:prstGeom prst="arc">
            <a:avLst>
              <a:gd name="adj1" fmla="val 12471230"/>
              <a:gd name="adj2" fmla="val 1643976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16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2" grpId="1" animBg="1"/>
      <p:bldP spid="13" grpId="0"/>
      <p:bldP spid="13" grpId="1"/>
      <p:bldP spid="1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123638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0101" y="1237868"/>
            <a:ext cx="1423882" cy="9987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48033" y="422644"/>
                <a:ext cx="73539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Use a protractor to draw an angle of 200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8033" y="422644"/>
                <a:ext cx="7353969" cy="523220"/>
              </a:xfrm>
              <a:prstGeom prst="rect">
                <a:avLst/>
              </a:prstGeom>
              <a:blipFill>
                <a:blip r:embed="rId6"/>
                <a:stretch>
                  <a:fillRect l="-174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ular Callout 4"/>
              <p:cNvSpPr/>
              <p:nvPr/>
            </p:nvSpPr>
            <p:spPr>
              <a:xfrm>
                <a:off x="2256572" y="1237869"/>
                <a:ext cx="4312508" cy="860310"/>
              </a:xfrm>
              <a:prstGeom prst="wedgeRoundRectCallout">
                <a:avLst>
                  <a:gd name="adj1" fmla="val -53497"/>
                  <a:gd name="adj2" fmla="val -3956"/>
                  <a:gd name="adj3" fmla="val 16667"/>
                </a:avLst>
              </a:prstGeom>
              <a:noFill/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400" dirty="0">
                    <a:solidFill>
                      <a:schemeClr val="tx1"/>
                    </a:solidFill>
                  </a:rPr>
                  <a:t>That’s not possible! A protractor only goes up to 180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572" y="1237869"/>
                <a:ext cx="4312508" cy="860310"/>
              </a:xfrm>
              <a:prstGeom prst="wedgeRoundRectCallout">
                <a:avLst>
                  <a:gd name="adj1" fmla="val -53497"/>
                  <a:gd name="adj2" fmla="val -3956"/>
                  <a:gd name="adj3" fmla="val 16667"/>
                </a:avLst>
              </a:prstGeom>
              <a:blipFill>
                <a:blip r:embed="rId7"/>
                <a:stretch>
                  <a:fillRect t="-2778" r="-1762" b="-12500"/>
                </a:stretch>
              </a:blipFill>
              <a:ln w="1905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Image result for protracto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437" y="2880369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0081" y="5357595"/>
            <a:ext cx="747045" cy="7470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2925" y="550028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49437" y="5448875"/>
                <a:ext cx="33887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200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 ___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9437" y="5448875"/>
                <a:ext cx="3388702" cy="523220"/>
              </a:xfrm>
              <a:prstGeom prst="rect">
                <a:avLst/>
              </a:prstGeom>
              <a:blipFill>
                <a:blip r:embed="rId10"/>
                <a:stretch>
                  <a:fillRect l="-359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023232" y="5438729"/>
            <a:ext cx="1035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160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851725" y="4431251"/>
            <a:ext cx="1563389" cy="1014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415114" y="3865466"/>
            <a:ext cx="1561101" cy="56578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357248" y="4378642"/>
            <a:ext cx="111156" cy="1052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c 15"/>
          <p:cNvSpPr/>
          <p:nvPr/>
        </p:nvSpPr>
        <p:spPr>
          <a:xfrm rot="8014809">
            <a:off x="4060932" y="4060697"/>
            <a:ext cx="684000" cy="684000"/>
          </a:xfrm>
          <a:prstGeom prst="arc">
            <a:avLst>
              <a:gd name="adj1" fmla="val 12903607"/>
              <a:gd name="adj2" fmla="val 2278255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96854" y="4690345"/>
                <a:ext cx="10355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chemeClr val="accent1"/>
                    </a:solidFill>
                  </a:rPr>
                  <a:t>200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6854" y="4690345"/>
                <a:ext cx="1035502" cy="461665"/>
              </a:xfrm>
              <a:prstGeom prst="rect">
                <a:avLst/>
              </a:prstGeom>
              <a:blipFill>
                <a:blip r:embed="rId11"/>
                <a:stretch>
                  <a:fillRect l="-882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 rot="18737496">
            <a:off x="4098537" y="4096697"/>
            <a:ext cx="612000" cy="612000"/>
          </a:xfrm>
          <a:prstGeom prst="arc">
            <a:avLst>
              <a:gd name="adj1" fmla="val 13487034"/>
              <a:gd name="adj2" fmla="val 1785488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85182" y="3717380"/>
                <a:ext cx="10355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160</a:t>
                </a: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182" y="3717380"/>
                <a:ext cx="1035502" cy="461665"/>
              </a:xfrm>
              <a:prstGeom prst="rect">
                <a:avLst/>
              </a:prstGeom>
              <a:blipFill>
                <a:blip r:embed="rId12"/>
                <a:stretch>
                  <a:fillRect l="-882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5675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8" grpId="1"/>
      <p:bldP spid="9" grpId="0"/>
      <p:bldP spid="10" grpId="0"/>
      <p:bldP spid="15" grpId="0" animBg="1"/>
      <p:bldP spid="16" grpId="0" animBg="1"/>
      <p:bldP spid="17" grpId="0"/>
      <p:bldP spid="18" grpId="0" animBg="1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20316">
            <a:off x="1959262" y="977929"/>
            <a:ext cx="5219267" cy="5069487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 rot="998096">
            <a:off x="1482982" y="692205"/>
            <a:ext cx="5839316" cy="5874704"/>
            <a:chOff x="653143" y="1280160"/>
            <a:chExt cx="3474720" cy="3474720"/>
          </a:xfrm>
        </p:grpSpPr>
        <p:cxnSp>
          <p:nvCxnSpPr>
            <p:cNvPr id="24" name="Straight Arrow Connector 23"/>
            <p:cNvCxnSpPr/>
            <p:nvPr/>
          </p:nvCxnSpPr>
          <p:spPr>
            <a:xfrm flipV="1">
              <a:off x="2390503" y="1489166"/>
              <a:ext cx="0" cy="152835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653143" y="1280160"/>
              <a:ext cx="3474720" cy="3474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568213" y="2886253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8213" y="2886253"/>
                <a:ext cx="836164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76032" y="3700207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6032" y="3700207"/>
                <a:ext cx="8361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386535" y="3512672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6535" y="3512672"/>
                <a:ext cx="836164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48076" y="2666169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076" y="2666169"/>
                <a:ext cx="83616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103011" y="485128"/>
                <a:ext cx="78885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What will the sum of angles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800" dirty="0"/>
                  <a:t> and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sz="2800" dirty="0"/>
                  <a:t> be?</a:t>
                </a: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3011" y="485128"/>
                <a:ext cx="7888595" cy="523220"/>
              </a:xfrm>
              <a:prstGeom prst="rect">
                <a:avLst/>
              </a:prstGeom>
              <a:blipFill>
                <a:blip r:embed="rId10"/>
                <a:stretch>
                  <a:fillRect l="-162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Oval 30"/>
          <p:cNvSpPr/>
          <p:nvPr/>
        </p:nvSpPr>
        <p:spPr>
          <a:xfrm>
            <a:off x="4205577" y="3456122"/>
            <a:ext cx="346870" cy="34687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212196" y="4441321"/>
                <a:ext cx="296391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Angles around a point sum to 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2196" y="4441321"/>
                <a:ext cx="2963918" cy="954107"/>
              </a:xfrm>
              <a:prstGeom prst="rect">
                <a:avLst/>
              </a:prstGeom>
              <a:blipFill>
                <a:blip r:embed="rId11"/>
                <a:stretch>
                  <a:fillRect l="-4115" t="-6410" b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623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20316">
            <a:off x="1710523" y="847235"/>
            <a:ext cx="5219267" cy="50694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319474" y="2755559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700" dirty="0"/>
                  <a:t>70</a:t>
                </a:r>
                <a14:m>
                  <m:oMath xmlns:m="http://schemas.openxmlformats.org/officeDocument/2006/math">
                    <m:r>
                      <a:rPr lang="en-GB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7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474" y="2755559"/>
                <a:ext cx="836164" cy="523220"/>
              </a:xfrm>
              <a:prstGeom prst="rect">
                <a:avLst/>
              </a:prstGeom>
              <a:blipFill>
                <a:blip r:embed="rId6"/>
                <a:stretch>
                  <a:fillRect l="-13869" t="-10465" b="-279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27293" y="3569513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7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27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7293" y="3569513"/>
                <a:ext cx="83616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36065" y="3390135"/>
                <a:ext cx="83616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700" dirty="0"/>
                  <a:t>100</a:t>
                </a:r>
                <a14:m>
                  <m:oMath xmlns:m="http://schemas.openxmlformats.org/officeDocument/2006/math">
                    <m:r>
                      <a:rPr lang="en-GB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7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6065" y="3390135"/>
                <a:ext cx="836164" cy="507831"/>
              </a:xfrm>
              <a:prstGeom prst="rect">
                <a:avLst/>
              </a:prstGeom>
              <a:blipFill>
                <a:blip r:embed="rId8"/>
                <a:stretch>
                  <a:fillRect l="-13869" t="-10843" b="-325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83310" y="2533769"/>
                <a:ext cx="8361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700" b="0" i="1" smtClean="0">
                          <a:latin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GB" sz="27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310" y="2533769"/>
                <a:ext cx="83616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 flipV="1">
            <a:off x="3483310" y="725214"/>
            <a:ext cx="1480147" cy="502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27293" y="3311307"/>
            <a:ext cx="2683410" cy="1793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934211" y="3955451"/>
            <a:ext cx="1142982" cy="43792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047162" y="3141325"/>
            <a:ext cx="1036573" cy="122935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468469" y="4370679"/>
                <a:ext cx="2766407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700" dirty="0"/>
                  <a:t>Adjacent angles on a straight line sum to 180</a:t>
                </a:r>
                <a14:m>
                  <m:oMath xmlns:m="http://schemas.openxmlformats.org/officeDocument/2006/math">
                    <m:r>
                      <a:rPr lang="en-GB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7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8469" y="4370679"/>
                <a:ext cx="2766407" cy="1338828"/>
              </a:xfrm>
              <a:prstGeom prst="rect">
                <a:avLst/>
              </a:prstGeom>
              <a:blipFill>
                <a:blip r:embed="rId10"/>
                <a:stretch>
                  <a:fillRect t="-4091" r="-2203"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271191" y="3636356"/>
                <a:ext cx="11352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700" dirty="0">
                    <a:solidFill>
                      <a:schemeClr val="accent1"/>
                    </a:solidFill>
                  </a:rPr>
                  <a:t>110</a:t>
                </a:r>
                <a14:m>
                  <m:oMath xmlns:m="http://schemas.openxmlformats.org/officeDocument/2006/math">
                    <m:r>
                      <a:rPr lang="en-GB" sz="27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7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191" y="3636356"/>
                <a:ext cx="1135251" cy="523220"/>
              </a:xfrm>
              <a:prstGeom prst="rect">
                <a:avLst/>
              </a:prstGeom>
              <a:blipFill>
                <a:blip r:embed="rId11"/>
                <a:stretch>
                  <a:fillRect l="-10215" t="-10588" b="-28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H="1" flipV="1">
            <a:off x="2081048" y="1828800"/>
            <a:ext cx="2046245" cy="166188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19165" y="2608365"/>
                <a:ext cx="113525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700" dirty="0">
                    <a:solidFill>
                      <a:schemeClr val="accent1"/>
                    </a:solidFill>
                  </a:rPr>
                  <a:t>80</a:t>
                </a:r>
                <a14:m>
                  <m:oMath xmlns:m="http://schemas.openxmlformats.org/officeDocument/2006/math">
                    <m:r>
                      <a:rPr lang="en-GB" sz="27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7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165" y="2608365"/>
                <a:ext cx="1135251" cy="523220"/>
              </a:xfrm>
              <a:prstGeom prst="rect">
                <a:avLst/>
              </a:prstGeom>
              <a:blipFill>
                <a:blip r:embed="rId12"/>
                <a:stretch>
                  <a:fillRect l="-10215" t="-10465" b="-267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806383" y="337788"/>
                <a:ext cx="5043045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700" dirty="0"/>
                  <a:t>100</a:t>
                </a:r>
                <a14:m>
                  <m:oMath xmlns:m="http://schemas.openxmlformats.org/officeDocument/2006/math">
                    <m:r>
                      <a:rPr lang="en-GB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700" dirty="0"/>
                  <a:t> </a:t>
                </a:r>
                <a14:m>
                  <m:oMath xmlns:m="http://schemas.openxmlformats.org/officeDocument/2006/math">
                    <m:r>
                      <a:rPr lang="en-GB" sz="27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700" dirty="0"/>
                  <a:t> 80</a:t>
                </a:r>
                <a14:m>
                  <m:oMath xmlns:m="http://schemas.openxmlformats.org/officeDocument/2006/math">
                    <m:r>
                      <a:rPr lang="en-GB" sz="2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GB" sz="27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700" dirty="0"/>
                  <a:t> 110</a:t>
                </a:r>
                <a14:m>
                  <m:oMath xmlns:m="http://schemas.openxmlformats.org/officeDocument/2006/math">
                    <m:r>
                      <a:rPr lang="en-GB" sz="2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700" dirty="0"/>
                  <a:t> </a:t>
                </a:r>
                <a14:m>
                  <m:oMath xmlns:m="http://schemas.openxmlformats.org/officeDocument/2006/math">
                    <m:r>
                      <a:rPr lang="en-GB" sz="27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700" dirty="0"/>
                  <a:t> 70</a:t>
                </a:r>
                <a14:m>
                  <m:oMath xmlns:m="http://schemas.openxmlformats.org/officeDocument/2006/math">
                    <m:r>
                      <a:rPr lang="en-GB" sz="2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700" dirty="0"/>
                  <a:t> </a:t>
                </a:r>
                <a14:m>
                  <m:oMath xmlns:m="http://schemas.openxmlformats.org/officeDocument/2006/math">
                    <m:r>
                      <a:rPr lang="en-GB" sz="27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700" dirty="0"/>
                  <a:t> 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383" y="337788"/>
                <a:ext cx="5043045" cy="507831"/>
              </a:xfrm>
              <a:prstGeom prst="rect">
                <a:avLst/>
              </a:prstGeom>
              <a:blipFill>
                <a:blip r:embed="rId13"/>
                <a:stretch>
                  <a:fillRect l="-2295" t="-9524" b="-30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764762" y="322399"/>
                <a:ext cx="504304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762" y="322399"/>
                <a:ext cx="5043045" cy="523220"/>
              </a:xfrm>
              <a:prstGeom prst="rect">
                <a:avLst/>
              </a:prstGeom>
              <a:blipFill>
                <a:blip r:embed="rId14"/>
                <a:stretch>
                  <a:fillRect l="-2539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428190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  <p:bldP spid="11" grpId="1"/>
      <p:bldP spid="12" grpId="0"/>
      <p:bldP spid="14" grpId="0"/>
      <p:bldP spid="15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45669" y="5408863"/>
                <a:ext cx="5418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Calculate the size of angle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5669" y="5408863"/>
                <a:ext cx="5418161" cy="523220"/>
              </a:xfrm>
              <a:prstGeom prst="rect">
                <a:avLst/>
              </a:prstGeom>
              <a:blipFill>
                <a:blip r:embed="rId4"/>
                <a:stretch>
                  <a:fillRect l="-2362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0081" y="408873"/>
            <a:ext cx="747045" cy="7470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732925" y="55156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93BD3D-B1A3-4470-9B50-C53E23EE5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2647" y="1296352"/>
            <a:ext cx="4273932" cy="41508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9F4552-155A-4CA2-BBA1-9EB812F87878}"/>
                  </a:ext>
                </a:extLst>
              </p:cNvPr>
              <p:cNvSpPr txBox="1"/>
              <p:nvPr/>
            </p:nvSpPr>
            <p:spPr>
              <a:xfrm>
                <a:off x="4344863" y="2786939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39F4552-155A-4CA2-BBA1-9EB812F87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863" y="2786939"/>
                <a:ext cx="74148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9CB6FE-C49A-443A-B81E-F545A9D200DD}"/>
                  </a:ext>
                </a:extLst>
              </p:cNvPr>
              <p:cNvSpPr txBox="1"/>
              <p:nvPr/>
            </p:nvSpPr>
            <p:spPr>
              <a:xfrm>
                <a:off x="3842232" y="3541824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59CB6FE-C49A-443A-B81E-F545A9D200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32" y="3541824"/>
                <a:ext cx="741487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F13AA1-EA6C-46C7-8FB3-91631AA86C0C}"/>
                  </a:ext>
                </a:extLst>
              </p:cNvPr>
              <p:cNvSpPr txBox="1"/>
              <p:nvPr/>
            </p:nvSpPr>
            <p:spPr>
              <a:xfrm>
                <a:off x="3363788" y="2786938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DF13AA1-EA6C-46C7-8FB3-91631AA86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788" y="2786938"/>
                <a:ext cx="741487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963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647" y="1296352"/>
            <a:ext cx="4273932" cy="41508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44863" y="2786939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863" y="2786939"/>
                <a:ext cx="741487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42232" y="3541824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232" y="3541824"/>
                <a:ext cx="741487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63788" y="2786938"/>
                <a:ext cx="74148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788" y="2786938"/>
                <a:ext cx="741487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503894" y="5282276"/>
                <a:ext cx="27090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Full turn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894" y="5282276"/>
                <a:ext cx="2709081" cy="523220"/>
              </a:xfrm>
              <a:prstGeom prst="rect">
                <a:avLst/>
              </a:prstGeom>
              <a:blipFill>
                <a:blip r:embed="rId9"/>
                <a:stretch>
                  <a:fillRect l="-4730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293317" y="434362"/>
            <a:ext cx="5839316" cy="5874704"/>
            <a:chOff x="653143" y="1280160"/>
            <a:chExt cx="3474720" cy="347472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390503" y="1489166"/>
              <a:ext cx="0" cy="152835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653143" y="1280160"/>
              <a:ext cx="3474720" cy="3474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11" name="Oval 10"/>
          <p:cNvSpPr/>
          <p:nvPr/>
        </p:nvSpPr>
        <p:spPr>
          <a:xfrm>
            <a:off x="4042865" y="3201604"/>
            <a:ext cx="340220" cy="34022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36858" y="5282276"/>
                <a:ext cx="54181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/>
                  <a:t>360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°÷</m:t>
                    </m:r>
                  </m:oMath>
                </a14:m>
                <a:r>
                  <a:rPr lang="en-GB" sz="2800" b="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b="0" i="1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800" b="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858" y="5282276"/>
                <a:ext cx="5418161" cy="523220"/>
              </a:xfrm>
              <a:prstGeom prst="rect">
                <a:avLst/>
              </a:prstGeom>
              <a:blipFill>
                <a:blip r:embed="rId10"/>
                <a:stretch>
                  <a:fillRect l="-2362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09807" y="2748864"/>
                <a:ext cx="10969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9807" y="2748864"/>
                <a:ext cx="1096967" cy="523220"/>
              </a:xfrm>
              <a:prstGeom prst="rect">
                <a:avLst/>
              </a:prstGeom>
              <a:blipFill>
                <a:blip r:embed="rId11"/>
                <a:stretch>
                  <a:fillRect l="-11111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06008" y="3595308"/>
                <a:ext cx="10969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008" y="3595308"/>
                <a:ext cx="1096967" cy="523220"/>
              </a:xfrm>
              <a:prstGeom prst="rect">
                <a:avLst/>
              </a:prstGeom>
              <a:blipFill>
                <a:blip r:embed="rId12"/>
                <a:stretch>
                  <a:fillRect l="-11667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12840" y="2774041"/>
                <a:ext cx="10969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120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2840" y="2774041"/>
                <a:ext cx="1096967" cy="523220"/>
              </a:xfrm>
              <a:prstGeom prst="rect">
                <a:avLst/>
              </a:prstGeom>
              <a:blipFill>
                <a:blip r:embed="rId13"/>
                <a:stretch>
                  <a:fillRect l="-1111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0119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7200000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92426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sentences.</a:t>
                </a:r>
                <a:endParaRPr lang="en-GB" sz="240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There is _____ right angle in a quarter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quarter turn is _____ degrees.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_____ right angles in a three-quarter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three-quarter turn is ____ degrees.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Draw an angle of 80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blipFill>
                <a:blip r:embed="rId4"/>
                <a:stretch>
                  <a:fillRect l="-1166" t="-1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2577471" y="5576204"/>
            <a:ext cx="1563389" cy="149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Image result for protractor">
            <a:extLst>
              <a:ext uri="{FF2B5EF4-FFF2-40B4-BE49-F238E27FC236}">
                <a16:creationId xmlns:a16="http://schemas.microsoft.com/office/drawing/2014/main" id="{3B323FD6-778C-4A5D-8C55-85D506E1A3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71" y="4004925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34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1) Complete the sentences.</a:t>
                </a:r>
                <a:endParaRPr lang="en-GB" sz="2400" dirty="0">
                  <a:latin typeface="Calibri" panose="020F0502020204030204" pitchFamily="34" charset="0"/>
                  <a:ea typeface="Cambria Math" panose="02040503050406030204" pitchFamily="18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</a:t>
                </a: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There is _____ right angle in a quarter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quarter turn is _____ degrees.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There are _____ right angles in a three-quarter turn.</a:t>
                </a: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A three-quarter turn is ____ degrees.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2) Draw an angle of 80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°</m:t>
                    </m:r>
                  </m:oMath>
                </a14:m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49" y="562572"/>
                <a:ext cx="7846871" cy="3539430"/>
              </a:xfrm>
              <a:prstGeom prst="rect">
                <a:avLst/>
              </a:prstGeom>
              <a:blipFill>
                <a:blip r:embed="rId5"/>
                <a:stretch>
                  <a:fillRect l="-1166" t="-13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V="1">
            <a:off x="2577471" y="5576204"/>
            <a:ext cx="1563389" cy="1497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 descr="Image result for protracto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471" y="4004925"/>
            <a:ext cx="3126778" cy="1724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330185" y="974977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7707" y="1352829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90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69013" y="1728531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79639" y="2081657"/>
            <a:ext cx="1566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</a:rPr>
              <a:t>270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866606" y="4102002"/>
            <a:ext cx="274254" cy="1489181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8142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967741" y="1228459"/>
            <a:ext cx="4735145" cy="4662253"/>
            <a:chOff x="653143" y="1280160"/>
            <a:chExt cx="3474720" cy="3474720"/>
          </a:xfrm>
        </p:grpSpPr>
        <p:cxnSp>
          <p:nvCxnSpPr>
            <p:cNvPr id="20" name="Straight Arrow Connector 19"/>
            <p:cNvCxnSpPr/>
            <p:nvPr/>
          </p:nvCxnSpPr>
          <p:spPr>
            <a:xfrm flipV="1">
              <a:off x="2390503" y="1489166"/>
              <a:ext cx="0" cy="152835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653143" y="1280160"/>
              <a:ext cx="3474720" cy="3474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sp>
        <p:nvSpPr>
          <p:cNvPr id="22" name="Oval 21"/>
          <p:cNvSpPr/>
          <p:nvPr/>
        </p:nvSpPr>
        <p:spPr>
          <a:xfrm>
            <a:off x="4181753" y="3419880"/>
            <a:ext cx="279410" cy="27941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23" name="TextBox 22"/>
          <p:cNvSpPr txBox="1"/>
          <p:nvPr/>
        </p:nvSpPr>
        <p:spPr>
          <a:xfrm>
            <a:off x="1557476" y="369214"/>
            <a:ext cx="55279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Where have you seen a full turn like this before in your life?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979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883" y="0"/>
            <a:ext cx="4813493" cy="481349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6240" y="2714601"/>
            <a:ext cx="3535507" cy="3390039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366240" y="151240"/>
            <a:ext cx="4735145" cy="4662253"/>
            <a:chOff x="-219723" y="151240"/>
            <a:chExt cx="4735145" cy="4662253"/>
          </a:xfrm>
        </p:grpSpPr>
        <p:grpSp>
          <p:nvGrpSpPr>
            <p:cNvPr id="24" name="Group 23"/>
            <p:cNvGrpSpPr/>
            <p:nvPr/>
          </p:nvGrpSpPr>
          <p:grpSpPr>
            <a:xfrm>
              <a:off x="-219723" y="151240"/>
              <a:ext cx="4735145" cy="4662253"/>
              <a:chOff x="653143" y="1280160"/>
              <a:chExt cx="3474720" cy="3474720"/>
            </a:xfrm>
          </p:grpSpPr>
          <p:cxnSp>
            <p:nvCxnSpPr>
              <p:cNvPr id="26" name="Straight Arrow Connector 25"/>
              <p:cNvCxnSpPr/>
              <p:nvPr/>
            </p:nvCxnSpPr>
            <p:spPr>
              <a:xfrm flipV="1">
                <a:off x="2390503" y="1489166"/>
                <a:ext cx="0" cy="1528354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ctangle 26"/>
              <p:cNvSpPr/>
              <p:nvPr/>
            </p:nvSpPr>
            <p:spPr>
              <a:xfrm>
                <a:off x="653143" y="1280160"/>
                <a:ext cx="3474720" cy="3474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1994289" y="2342661"/>
              <a:ext cx="279410" cy="27941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37292" y="3157270"/>
            <a:ext cx="2794588" cy="2751569"/>
            <a:chOff x="-219723" y="151240"/>
            <a:chExt cx="4735145" cy="4662253"/>
          </a:xfrm>
        </p:grpSpPr>
        <p:grpSp>
          <p:nvGrpSpPr>
            <p:cNvPr id="29" name="Group 28"/>
            <p:cNvGrpSpPr/>
            <p:nvPr/>
          </p:nvGrpSpPr>
          <p:grpSpPr>
            <a:xfrm>
              <a:off x="-219723" y="151240"/>
              <a:ext cx="4735145" cy="4662253"/>
              <a:chOff x="653143" y="1280160"/>
              <a:chExt cx="3474720" cy="347472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 flipV="1">
                <a:off x="2390503" y="1489166"/>
                <a:ext cx="0" cy="1528354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Rectangle 31"/>
              <p:cNvSpPr/>
              <p:nvPr/>
            </p:nvSpPr>
            <p:spPr>
              <a:xfrm>
                <a:off x="653143" y="1280160"/>
                <a:ext cx="3474720" cy="3474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0" name="Oval 29"/>
            <p:cNvSpPr/>
            <p:nvPr/>
          </p:nvSpPr>
          <p:spPr>
            <a:xfrm>
              <a:off x="1994289" y="2342661"/>
              <a:ext cx="279410" cy="27941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33" name="Straight Arrow Connector 32"/>
          <p:cNvCxnSpPr>
            <a:cxnSpLocks/>
          </p:cNvCxnSpPr>
          <p:nvPr/>
        </p:nvCxnSpPr>
        <p:spPr>
          <a:xfrm flipH="1" flipV="1">
            <a:off x="2222124" y="4533054"/>
            <a:ext cx="3513658" cy="47054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cxnSpLocks/>
          </p:cNvCxnSpPr>
          <p:nvPr/>
        </p:nvCxnSpPr>
        <p:spPr>
          <a:xfrm flipV="1">
            <a:off x="5735782" y="2538375"/>
            <a:ext cx="152954" cy="246522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408216" y="4954732"/>
            <a:ext cx="3910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Both the clock and scale turn around a </a:t>
            </a:r>
            <a:r>
              <a:rPr lang="en-GB" sz="2800" b="1" dirty="0">
                <a:solidFill>
                  <a:schemeClr val="accent1"/>
                </a:solidFill>
              </a:rPr>
              <a:t>point</a:t>
            </a:r>
            <a:endParaRPr lang="en-GB" sz="2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28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34253 -0.0076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18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393" y="1168895"/>
            <a:ext cx="4592681" cy="4570113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1196076" y="516600"/>
            <a:ext cx="5839316" cy="5874704"/>
            <a:chOff x="653143" y="1280160"/>
            <a:chExt cx="3474720" cy="3474720"/>
          </a:xfrm>
        </p:grpSpPr>
        <p:cxnSp>
          <p:nvCxnSpPr>
            <p:cNvPr id="17" name="Straight Arrow Connector 16"/>
            <p:cNvCxnSpPr/>
            <p:nvPr/>
          </p:nvCxnSpPr>
          <p:spPr>
            <a:xfrm flipV="1">
              <a:off x="2390503" y="1489166"/>
              <a:ext cx="0" cy="1528354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653143" y="1280160"/>
              <a:ext cx="3474720" cy="34747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93165" y="319528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A full turn is equal to 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165" y="319528"/>
                <a:ext cx="5747658" cy="523220"/>
              </a:xfrm>
              <a:prstGeom prst="rect">
                <a:avLst/>
              </a:prstGeom>
              <a:blipFill>
                <a:blip r:embed="rId6"/>
                <a:stretch>
                  <a:fillRect l="-2121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73221" y="2869176"/>
                <a:ext cx="156162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221" y="2869176"/>
                <a:ext cx="1561621" cy="523220"/>
              </a:xfrm>
              <a:prstGeom prst="rect">
                <a:avLst/>
              </a:prstGeom>
              <a:blipFill>
                <a:blip r:embed="rId7"/>
                <a:stretch>
                  <a:fillRect l="-8203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93165" y="5581420"/>
                <a:ext cx="574765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What is the size of angle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/>
                  <a:t>?</a:t>
                </a: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165" y="5581420"/>
                <a:ext cx="5747658" cy="523220"/>
              </a:xfrm>
              <a:prstGeom prst="rect">
                <a:avLst/>
              </a:prstGeom>
              <a:blipFill>
                <a:blip r:embed="rId8"/>
                <a:stretch>
                  <a:fillRect l="-2121" t="-11765" b="-341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892378" y="3453952"/>
                <a:ext cx="8461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378" y="3453952"/>
                <a:ext cx="846124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05624" y="727277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708468" y="86996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8805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8040000">
                                      <p:cBhvr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560000"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33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970" y="606187"/>
            <a:ext cx="3242993" cy="32270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259699" y="1732105"/>
                <a:ext cx="10978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130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699" y="1732105"/>
                <a:ext cx="1097889" cy="523220"/>
              </a:xfrm>
              <a:prstGeom prst="rect">
                <a:avLst/>
              </a:prstGeom>
              <a:blipFill>
                <a:blip r:embed="rId6"/>
                <a:stretch>
                  <a:fillRect l="-11667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22898" y="1762985"/>
                <a:ext cx="8461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2898" y="1762985"/>
                <a:ext cx="846124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1670879" y="4423771"/>
            <a:ext cx="50028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23055" y="4423771"/>
                <a:ext cx="58277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3055" y="4423771"/>
                <a:ext cx="582777" cy="523220"/>
              </a:xfrm>
              <a:prstGeom prst="rect">
                <a:avLst/>
              </a:prstGeom>
              <a:blipFill>
                <a:blip r:embed="rId8"/>
                <a:stretch>
                  <a:fillRect l="-2083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49678" y="4423771"/>
                <a:ext cx="8887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360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9678" y="4423771"/>
                <a:ext cx="888715" cy="523220"/>
              </a:xfrm>
              <a:prstGeom prst="rect">
                <a:avLst/>
              </a:prstGeom>
              <a:blipFill>
                <a:blip r:embed="rId9"/>
                <a:stretch>
                  <a:fillRect l="-1448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81848" y="4423770"/>
                <a:ext cx="8856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solidFill>
                      <a:schemeClr val="tx1"/>
                    </a:solidFill>
                  </a:rPr>
                  <a:t>130</a:t>
                </a:r>
                <a14:m>
                  <m:oMath xmlns:m="http://schemas.openxmlformats.org/officeDocument/2006/math">
                    <m:r>
                      <a:rPr lang="en-GB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1848" y="4423770"/>
                <a:ext cx="885619" cy="523220"/>
              </a:xfrm>
              <a:prstGeom prst="rect">
                <a:avLst/>
              </a:prstGeom>
              <a:blipFill>
                <a:blip r:embed="rId10"/>
                <a:stretch>
                  <a:fillRect l="-14483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urved Connector 9"/>
          <p:cNvCxnSpPr/>
          <p:nvPr/>
        </p:nvCxnSpPr>
        <p:spPr>
          <a:xfrm rot="5400000" flipH="1" flipV="1">
            <a:off x="2558495" y="3483402"/>
            <a:ext cx="1" cy="1775233"/>
          </a:xfrm>
          <a:prstGeom prst="curvedConnector3">
            <a:avLst>
              <a:gd name="adj1" fmla="val 228601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6200000" flipH="1">
            <a:off x="5095049" y="2786325"/>
            <a:ext cx="1" cy="3169378"/>
          </a:xfrm>
          <a:prstGeom prst="curvedConnector3">
            <a:avLst>
              <a:gd name="adj1" fmla="val -2286000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671987" y="3584922"/>
                <a:ext cx="84612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987" y="3584922"/>
                <a:ext cx="84612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818958" y="4990962"/>
                <a:ext cx="27175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ea typeface="Cambria Math" panose="02040503050406030204" pitchFamily="18" charset="0"/>
                  </a:rPr>
                  <a:t>130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360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958" y="4990962"/>
                <a:ext cx="2717594" cy="523220"/>
              </a:xfrm>
              <a:prstGeom prst="rect">
                <a:avLst/>
              </a:prstGeom>
              <a:blipFill>
                <a:blip r:embed="rId12"/>
                <a:stretch>
                  <a:fillRect l="-4484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16847" y="5586849"/>
                <a:ext cx="1688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230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47" y="5586849"/>
                <a:ext cx="1688567" cy="523220"/>
              </a:xfrm>
              <a:prstGeom prst="rect">
                <a:avLst/>
              </a:prstGeom>
              <a:blipFill>
                <a:blip r:embed="rId13"/>
                <a:stretch>
                  <a:fillRect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39471" y="3625408"/>
                <a:ext cx="8675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230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9471" y="3625408"/>
                <a:ext cx="867545" cy="523220"/>
              </a:xfrm>
              <a:prstGeom prst="rect">
                <a:avLst/>
              </a:prstGeom>
              <a:blipFill>
                <a:blip r:embed="rId14"/>
                <a:stretch>
                  <a:fillRect l="-13986" t="-11628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2793169" y="1762985"/>
                <a:ext cx="86754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800" dirty="0">
                    <a:solidFill>
                      <a:schemeClr val="accent1"/>
                    </a:solidFill>
                  </a:rPr>
                  <a:t>230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GB" sz="2800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3169" y="1762985"/>
                <a:ext cx="867545" cy="523220"/>
              </a:xfrm>
              <a:prstGeom prst="rect">
                <a:avLst/>
              </a:prstGeom>
              <a:blipFill>
                <a:blip r:embed="rId15"/>
                <a:stretch>
                  <a:fillRect l="-13986" t="-10465" b="-325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1404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2" grpId="0"/>
      <p:bldP spid="12" grpId="1"/>
      <p:bldP spid="13" grpId="0"/>
      <p:bldP spid="14" grpId="0"/>
      <p:bldP spid="15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4|3.4|4.9|16.6|2.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.4|8.4|2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5.4|5.6|0.7|13.4|2.9|8.8|0.9|1.8|1.8|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0.8|0.6|3.3|4.7|2.7|3|5.1|8.1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4.9|2.5|3.2|1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8.4|3.5|6.1|3.7|3.6|4.9|2.3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3.1|3.1|4|1.4|5.2|4|3.8|6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0.1|4.9|2.5|8.6|3|10.7|3.7|1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14|6.4|5.6|4.1|6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4|12.6|10|4|10|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2|6.6|11.3|4.7|9.8|7.1|6.7|1.3|10.3|3.3|2.1|2.2|2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cee99ee9-287b-4f9a-957c-ba5ae7375c9a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65AD15-6F6B-4550-864A-A963F2410F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6335</TotalTime>
  <Words>418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Arial</vt:lpstr>
      <vt:lpstr>Bariol Regular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407</cp:revision>
  <dcterms:created xsi:type="dcterms:W3CDTF">2019-07-05T11:02:13Z</dcterms:created>
  <dcterms:modified xsi:type="dcterms:W3CDTF">2021-04-19T10:57:53Z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