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404" r:id="rId11"/>
    <p:sldId id="297" r:id="rId12"/>
    <p:sldId id="406" r:id="rId13"/>
    <p:sldId id="403" r:id="rId14"/>
    <p:sldId id="299" r:id="rId15"/>
    <p:sldId id="335" r:id="rId16"/>
    <p:sldId id="390" r:id="rId17"/>
    <p:sldId id="391" r:id="rId18"/>
    <p:sldId id="392" r:id="rId19"/>
    <p:sldId id="393" r:id="rId20"/>
    <p:sldId id="405" r:id="rId21"/>
    <p:sldId id="366" r:id="rId22"/>
    <p:sldId id="394" r:id="rId23"/>
    <p:sldId id="395" r:id="rId24"/>
    <p:sldId id="396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42DB6F23-1387-43B7-BEFE-F05E96EF3DFA}"/>
    <pc:docChg chg="modSld">
      <pc:chgData name="James Clegg" userId="c6df1435-7a36-4b38-be4d-16e68e91152f" providerId="ADAL" clId="{42DB6F23-1387-43B7-BEFE-F05E96EF3DFA}" dt="2021-04-19T10:34:10.722" v="3" actId="20577"/>
      <pc:docMkLst>
        <pc:docMk/>
      </pc:docMkLst>
      <pc:sldChg chg="modSp">
        <pc:chgData name="James Clegg" userId="c6df1435-7a36-4b38-be4d-16e68e91152f" providerId="ADAL" clId="{42DB6F23-1387-43B7-BEFE-F05E96EF3DFA}" dt="2021-04-19T10:34:10.722" v="3" actId="20577"/>
        <pc:sldMkLst>
          <pc:docMk/>
          <pc:sldMk cId="171931682" sldId="403"/>
        </pc:sldMkLst>
        <pc:spChg chg="mod">
          <ac:chgData name="James Clegg" userId="c6df1435-7a36-4b38-be4d-16e68e91152f" providerId="ADAL" clId="{42DB6F23-1387-43B7-BEFE-F05E96EF3DFA}" dt="2021-04-19T10:34:10.722" v="3" actId="20577"/>
          <ac:spMkLst>
            <pc:docMk/>
            <pc:sldMk cId="171931682" sldId="403"/>
            <ac:spMk id="2" creationId="{00000000-0000-0000-0000-000000000000}"/>
          </ac:spMkLst>
        </pc:spChg>
      </pc:sldChg>
      <pc:sldChg chg="modSp">
        <pc:chgData name="James Clegg" userId="c6df1435-7a36-4b38-be4d-16e68e91152f" providerId="ADAL" clId="{42DB6F23-1387-43B7-BEFE-F05E96EF3DFA}" dt="2021-04-19T10:34:07.296" v="1" actId="20577"/>
        <pc:sldMkLst>
          <pc:docMk/>
          <pc:sldMk cId="680341798" sldId="406"/>
        </pc:sldMkLst>
        <pc:spChg chg="mod">
          <ac:chgData name="James Clegg" userId="c6df1435-7a36-4b38-be4d-16e68e91152f" providerId="ADAL" clId="{42DB6F23-1387-43B7-BEFE-F05E96EF3DFA}" dt="2021-04-19T10:34:07.296" v="1" actId="20577"/>
          <ac:spMkLst>
            <pc:docMk/>
            <pc:sldMk cId="680341798" sldId="406"/>
            <ac:spMk id="2" creationId="{00000000-0000-0000-0000-000000000000}"/>
          </ac:spMkLst>
        </pc:spChg>
      </pc:sldChg>
    </pc:docChg>
  </pc:docChgLst>
  <pc:docChgLst>
    <pc:chgData name="James Clegg" userId="c6df1435-7a36-4b38-be4d-16e68e91152f" providerId="ADAL" clId="{D162B21B-D1E7-4981-9690-A1BD6E78CC43}"/>
    <pc:docChg chg="custSel modSld">
      <pc:chgData name="James Clegg" userId="c6df1435-7a36-4b38-be4d-16e68e91152f" providerId="ADAL" clId="{D162B21B-D1E7-4981-9690-A1BD6E78CC43}" dt="2021-04-19T10:57:00.395" v="13"/>
      <pc:docMkLst>
        <pc:docMk/>
      </pc:docMkLst>
      <pc:sldChg chg="modTransition">
        <pc:chgData name="James Clegg" userId="c6df1435-7a36-4b38-be4d-16e68e91152f" providerId="ADAL" clId="{D162B21B-D1E7-4981-9690-A1BD6E78CC43}" dt="2021-04-19T10:57:00.395" v="13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D162B21B-D1E7-4981-9690-A1BD6E78CC43}" dt="2021-04-19T10:57:00.395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92426147" sldId="316"/>
        </pc:sldMkLst>
        <pc:picChg chg="del">
          <ac:chgData name="James Clegg" userId="c6df1435-7a36-4b38-be4d-16e68e91152f" providerId="ADAL" clId="{D162B21B-D1E7-4981-9690-A1BD6E78CC43}" dt="2021-04-19T10:56:52.270" v="12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1709793811" sldId="335"/>
        </pc:sldMkLst>
        <pc:picChg chg="del">
          <ac:chgData name="James Clegg" userId="c6df1435-7a36-4b38-be4d-16e68e91152f" providerId="ADAL" clId="{D162B21B-D1E7-4981-9690-A1BD6E78CC43}" dt="2021-04-19T10:56:33.922" v="2" actId="478"/>
          <ac:picMkLst>
            <pc:docMk/>
            <pc:sldMk cId="1709793811" sldId="33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4123638410" sldId="366"/>
        </pc:sldMkLst>
        <pc:picChg chg="del">
          <ac:chgData name="James Clegg" userId="c6df1435-7a36-4b38-be4d-16e68e91152f" providerId="ADAL" clId="{D162B21B-D1E7-4981-9690-A1BD6E78CC43}" dt="2021-04-19T10:56:45.204" v="8" actId="478"/>
          <ac:picMkLst>
            <pc:docMk/>
            <pc:sldMk cId="4123638410" sldId="36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682890496" sldId="390"/>
        </pc:sldMkLst>
        <pc:picChg chg="del">
          <ac:chgData name="James Clegg" userId="c6df1435-7a36-4b38-be4d-16e68e91152f" providerId="ADAL" clId="{D162B21B-D1E7-4981-9690-A1BD6E78CC43}" dt="2021-04-19T10:56:35.535" v="3" actId="478"/>
          <ac:picMkLst>
            <pc:docMk/>
            <pc:sldMk cId="682890496" sldId="390"/>
            <ac:picMk id="2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288059516" sldId="391"/>
        </pc:sldMkLst>
        <pc:picChg chg="del">
          <ac:chgData name="James Clegg" userId="c6df1435-7a36-4b38-be4d-16e68e91152f" providerId="ADAL" clId="{D162B21B-D1E7-4981-9690-A1BD6E78CC43}" dt="2021-04-19T10:56:37.244" v="4" actId="478"/>
          <ac:picMkLst>
            <pc:docMk/>
            <pc:sldMk cId="2288059516" sldId="391"/>
            <ac:picMk id="3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547970181" sldId="392"/>
        </pc:sldMkLst>
        <pc:picChg chg="del">
          <ac:chgData name="James Clegg" userId="c6df1435-7a36-4b38-be4d-16e68e91152f" providerId="ADAL" clId="{D162B21B-D1E7-4981-9690-A1BD6E78CC43}" dt="2021-04-19T10:56:40.671" v="5" actId="478"/>
          <ac:picMkLst>
            <pc:docMk/>
            <pc:sldMk cId="2547970181" sldId="392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512172637" sldId="393"/>
        </pc:sldMkLst>
        <pc:picChg chg="del">
          <ac:chgData name="James Clegg" userId="c6df1435-7a36-4b38-be4d-16e68e91152f" providerId="ADAL" clId="{D162B21B-D1E7-4981-9690-A1BD6E78CC43}" dt="2021-04-19T10:56:42.714" v="6" actId="478"/>
          <ac:picMkLst>
            <pc:docMk/>
            <pc:sldMk cId="2512172637" sldId="393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462345886" sldId="394"/>
        </pc:sldMkLst>
        <pc:picChg chg="del">
          <ac:chgData name="James Clegg" userId="c6df1435-7a36-4b38-be4d-16e68e91152f" providerId="ADAL" clId="{D162B21B-D1E7-4981-9690-A1BD6E78CC43}" dt="2021-04-19T10:56:46.656" v="9" actId="478"/>
          <ac:picMkLst>
            <pc:docMk/>
            <pc:sldMk cId="462345886" sldId="394"/>
            <ac:picMk id="6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180734694" sldId="395"/>
        </pc:sldMkLst>
        <pc:picChg chg="del">
          <ac:chgData name="James Clegg" userId="c6df1435-7a36-4b38-be4d-16e68e91152f" providerId="ADAL" clId="{D162B21B-D1E7-4981-9690-A1BD6E78CC43}" dt="2021-04-19T10:56:47.797" v="10" actId="478"/>
          <ac:picMkLst>
            <pc:docMk/>
            <pc:sldMk cId="2180734694" sldId="395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507900800" sldId="396"/>
        </pc:sldMkLst>
        <pc:picChg chg="del">
          <ac:chgData name="James Clegg" userId="c6df1435-7a36-4b38-be4d-16e68e91152f" providerId="ADAL" clId="{D162B21B-D1E7-4981-9690-A1BD6E78CC43}" dt="2021-04-19T10:56:48.983" v="11" actId="478"/>
          <ac:picMkLst>
            <pc:docMk/>
            <pc:sldMk cId="2507900800" sldId="396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171931682" sldId="403"/>
        </pc:sldMkLst>
        <pc:picChg chg="del">
          <ac:chgData name="James Clegg" userId="c6df1435-7a36-4b38-be4d-16e68e91152f" providerId="ADAL" clId="{D162B21B-D1E7-4981-9690-A1BD6E78CC43}" dt="2021-04-19T10:56:29.134" v="1" actId="478"/>
          <ac:picMkLst>
            <pc:docMk/>
            <pc:sldMk cId="171931682" sldId="403"/>
            <ac:picMk id="18" creationId="{00000000-0000-0000-0000-000000000000}"/>
          </ac:picMkLst>
        </pc:picChg>
      </pc:sldChg>
      <pc:sldChg chg="modTransition">
        <pc:chgData name="James Clegg" userId="c6df1435-7a36-4b38-be4d-16e68e91152f" providerId="ADAL" clId="{D162B21B-D1E7-4981-9690-A1BD6E78CC43}" dt="2021-04-19T10:57:00.395" v="13"/>
        <pc:sldMkLst>
          <pc:docMk/>
          <pc:sldMk cId="3816522155" sldId="404"/>
        </pc:sldMkLst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2109418598" sldId="405"/>
        </pc:sldMkLst>
        <pc:picChg chg="del">
          <ac:chgData name="James Clegg" userId="c6df1435-7a36-4b38-be4d-16e68e91152f" providerId="ADAL" clId="{D162B21B-D1E7-4981-9690-A1BD6E78CC43}" dt="2021-04-19T10:56:43.898" v="7" actId="478"/>
          <ac:picMkLst>
            <pc:docMk/>
            <pc:sldMk cId="2109418598" sldId="405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162B21B-D1E7-4981-9690-A1BD6E78CC43}" dt="2021-04-19T10:57:00.395" v="13"/>
        <pc:sldMkLst>
          <pc:docMk/>
          <pc:sldMk cId="680341798" sldId="406"/>
        </pc:sldMkLst>
        <pc:picChg chg="del">
          <ac:chgData name="James Clegg" userId="c6df1435-7a36-4b38-be4d-16e68e91152f" providerId="ADAL" clId="{D162B21B-D1E7-4981-9690-A1BD6E78CC43}" dt="2021-04-19T10:56:27.965" v="0" actId="478"/>
          <ac:picMkLst>
            <pc:docMk/>
            <pc:sldMk cId="680341798" sldId="406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9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38.png"/><Relationship Id="rId11" Type="http://schemas.openxmlformats.org/officeDocument/2006/relationships/image" Target="../media/image27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37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4.png"/><Relationship Id="rId1" Type="http://schemas.openxmlformats.org/officeDocument/2006/relationships/tags" Target="../tags/tag8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3.png"/><Relationship Id="rId7" Type="http://schemas.openxmlformats.org/officeDocument/2006/relationships/image" Target="../media/image57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10" Type="http://schemas.openxmlformats.org/officeDocument/2006/relationships/image" Target="../media/image60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43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10" Type="http://schemas.openxmlformats.org/officeDocument/2006/relationships/image" Target="../media/image66.png"/><Relationship Id="rId9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7213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2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5" y="939430"/>
            <a:ext cx="7072314" cy="2357438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393030" y="2796806"/>
            <a:ext cx="5800725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07730" y="1825761"/>
                <a:ext cx="21002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120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30" y="1825761"/>
                <a:ext cx="2100262" cy="523220"/>
              </a:xfrm>
              <a:prstGeom prst="rect">
                <a:avLst/>
              </a:prstGeom>
              <a:blipFill>
                <a:blip r:embed="rId6"/>
                <a:stretch>
                  <a:fillRect l="-5797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71772" y="2127166"/>
                <a:ext cx="21002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772" y="2127166"/>
                <a:ext cx="2100262" cy="523220"/>
              </a:xfrm>
              <a:prstGeom prst="rect">
                <a:avLst/>
              </a:prstGeom>
              <a:blipFill>
                <a:blip r:embed="rId7"/>
                <a:stretch>
                  <a:fillRect l="-610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2707480" y="2084733"/>
            <a:ext cx="542927" cy="5847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tx1"/>
                </a:solidFill>
              </a:rPr>
              <a:t> </a:t>
            </a:r>
            <a:endParaRPr lang="en-GB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4750593" y="1792346"/>
            <a:ext cx="631303" cy="5847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81314" y="3683137"/>
                <a:ext cx="8227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4" y="3683137"/>
                <a:ext cx="822723" cy="523220"/>
              </a:xfrm>
              <a:prstGeom prst="rect">
                <a:avLst/>
              </a:prstGeom>
              <a:blipFill>
                <a:blip r:embed="rId8"/>
                <a:stretch>
                  <a:fillRect l="-1555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2824162" y="3687316"/>
            <a:ext cx="542927" cy="5847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tx1"/>
                </a:solidFill>
              </a:rPr>
              <a:t>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17207" y="3720731"/>
                <a:ext cx="21002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120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07" y="3720731"/>
                <a:ext cx="2100262" cy="523220"/>
              </a:xfrm>
              <a:prstGeom prst="rect">
                <a:avLst/>
              </a:prstGeom>
              <a:blipFill>
                <a:blip r:embed="rId9"/>
                <a:stretch>
                  <a:fillRect l="-579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>
          <a:xfrm>
            <a:off x="4393934" y="3701604"/>
            <a:ext cx="546491" cy="5847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32586" y="3687316"/>
                <a:ext cx="7608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586" y="3687316"/>
                <a:ext cx="76080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52801" y="4729369"/>
                <a:ext cx="36337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120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1" y="4729369"/>
                <a:ext cx="3633785" cy="523220"/>
              </a:xfrm>
              <a:prstGeom prst="rect">
                <a:avLst/>
              </a:prstGeom>
              <a:blipFill>
                <a:blip r:embed="rId11"/>
                <a:stretch>
                  <a:fillRect l="-335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669159" y="4690336"/>
                <a:ext cx="8227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159" y="4690336"/>
                <a:ext cx="822723" cy="523220"/>
              </a:xfrm>
              <a:prstGeom prst="rect">
                <a:avLst/>
              </a:prstGeom>
              <a:blipFill>
                <a:blip r:embed="rId12"/>
                <a:stretch>
                  <a:fillRect l="-1555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5612007" y="4694515"/>
            <a:ext cx="542927" cy="58477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0" dirty="0">
                <a:solidFill>
                  <a:schemeClr val="tx1"/>
                </a:solidFill>
              </a:rPr>
              <a:t> 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17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 animBg="1"/>
      <p:bldP spid="23" grpId="1" animBg="1"/>
      <p:bldP spid="24" grpId="0"/>
      <p:bldP spid="25" grpId="0" animBg="1"/>
      <p:bldP spid="25" grpId="1" animBg="1"/>
      <p:bldP spid="26" grpId="0"/>
      <p:bldP spid="27" grpId="0"/>
      <p:bldP spid="28" grpId="0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386" y="1263082"/>
            <a:ext cx="5422065" cy="29670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20345" y="2836581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345" y="2836581"/>
                <a:ext cx="1123217" cy="523220"/>
              </a:xfrm>
              <a:prstGeom prst="rect">
                <a:avLst/>
              </a:prstGeom>
              <a:blipFill>
                <a:blip r:embed="rId6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36868" y="2836580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868" y="2836580"/>
                <a:ext cx="112321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1875" y="4180619"/>
                <a:ext cx="4629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What is the value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875" y="4180619"/>
                <a:ext cx="4629150" cy="523220"/>
              </a:xfrm>
              <a:prstGeom prst="rect">
                <a:avLst/>
              </a:prstGeom>
              <a:blipFill>
                <a:blip r:embed="rId8"/>
                <a:stretch>
                  <a:fillRect l="-263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06225" y="4919970"/>
                <a:ext cx="4629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70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225" y="4919970"/>
                <a:ext cx="4629150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23519" y="5542008"/>
                <a:ext cx="4629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110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519" y="5542008"/>
                <a:ext cx="4629150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05624" y="442822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08468" y="58551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41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12363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/>
          <a:srcRect b="28302"/>
          <a:stretch/>
        </p:blipFill>
        <p:spPr>
          <a:xfrm>
            <a:off x="1974643" y="722093"/>
            <a:ext cx="4863613" cy="2404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81238" y="2546339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38" y="2546339"/>
                <a:ext cx="1123217" cy="523220"/>
              </a:xfrm>
              <a:prstGeom prst="rect">
                <a:avLst/>
              </a:prstGeom>
              <a:blipFill>
                <a:blip r:embed="rId6"/>
                <a:stretch>
                  <a:fillRect l="-1141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5837" y="2158214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837" y="2158214"/>
                <a:ext cx="112321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974643" y="3324768"/>
                <a:ext cx="4629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What is the value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?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643" y="3324768"/>
                <a:ext cx="4629150" cy="523220"/>
              </a:xfrm>
              <a:prstGeom prst="rect">
                <a:avLst/>
              </a:prstGeom>
              <a:blipFill>
                <a:blip r:embed="rId8"/>
                <a:stretch>
                  <a:fillRect l="-276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232036" y="2350051"/>
                <a:ext cx="1336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036" y="2350051"/>
                <a:ext cx="1336431" cy="523220"/>
              </a:xfrm>
              <a:prstGeom prst="rect">
                <a:avLst/>
              </a:prstGeom>
              <a:blipFill>
                <a:blip r:embed="rId9"/>
                <a:stretch>
                  <a:fillRect l="-91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Table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654006"/>
                  </p:ext>
                </p:extLst>
              </p:nvPr>
            </p:nvGraphicFramePr>
            <p:xfrm>
              <a:off x="1627734" y="4038933"/>
              <a:ext cx="4624188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13887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400595">
                      <a:extLst>
                        <a:ext uri="{9D8B030D-6E8A-4147-A177-3AD203B41FA5}">
                          <a16:colId xmlns:a16="http://schemas.microsoft.com/office/drawing/2014/main" val="3040810911"/>
                        </a:ext>
                      </a:extLst>
                    </a:gridCol>
                    <a:gridCol w="909706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180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90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 °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32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Table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654006"/>
                  </p:ext>
                </p:extLst>
              </p:nvPr>
            </p:nvGraphicFramePr>
            <p:xfrm>
              <a:off x="1627734" y="4038933"/>
              <a:ext cx="4624188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13887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400595">
                      <a:extLst>
                        <a:ext uri="{9D8B030D-6E8A-4147-A177-3AD203B41FA5}">
                          <a16:colId xmlns:a16="http://schemas.microsoft.com/office/drawing/2014/main" val="3040810911"/>
                        </a:ext>
                      </a:extLst>
                    </a:gridCol>
                    <a:gridCol w="909706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51816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95" t="-10465" r="-659" b="-13255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789" t="-111765" r="-101053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66522" t="-111765" r="-66957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11409" t="-111765" r="-3356" b="-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0" name="Table 4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8346915"/>
                  </p:ext>
                </p:extLst>
              </p:nvPr>
            </p:nvGraphicFramePr>
            <p:xfrm>
              <a:off x="1627735" y="4038933"/>
              <a:ext cx="4624187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13887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008637">
                      <a:extLst>
                        <a:ext uri="{9D8B030D-6E8A-4147-A177-3AD203B41FA5}">
                          <a16:colId xmlns:a16="http://schemas.microsoft.com/office/drawing/2014/main" val="3040810911"/>
                        </a:ext>
                      </a:extLst>
                    </a:gridCol>
                    <a:gridCol w="1301663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46778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180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4677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90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32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 °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0" name="Table 4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8346915"/>
                  </p:ext>
                </p:extLst>
              </p:nvPr>
            </p:nvGraphicFramePr>
            <p:xfrm>
              <a:off x="1627735" y="4038933"/>
              <a:ext cx="4624187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13887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008637">
                      <a:extLst>
                        <a:ext uri="{9D8B030D-6E8A-4147-A177-3AD203B41FA5}">
                          <a16:colId xmlns:a16="http://schemas.microsoft.com/office/drawing/2014/main" val="3040810911"/>
                        </a:ext>
                      </a:extLst>
                    </a:gridCol>
                    <a:gridCol w="1301663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51816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95" t="-10465" r="-659" b="-13255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89" t="-111765" r="-101053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32121" t="-111765" r="-132727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256075" t="-111765" r="-2336" b="-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1" name="Right Brace 50"/>
          <p:cNvSpPr/>
          <p:nvPr/>
        </p:nvSpPr>
        <p:spPr>
          <a:xfrm rot="5400000">
            <a:off x="3201460" y="3568511"/>
            <a:ext cx="163159" cy="331061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149024" y="5345504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122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024" y="5345504"/>
                <a:ext cx="3388702" cy="523220"/>
              </a:xfrm>
              <a:prstGeom prst="rect">
                <a:avLst/>
              </a:prstGeom>
              <a:blipFill>
                <a:blip r:embed="rId12"/>
                <a:stretch>
                  <a:fillRect l="-378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Table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0332832"/>
                  </p:ext>
                </p:extLst>
              </p:nvPr>
            </p:nvGraphicFramePr>
            <p:xfrm>
              <a:off x="1627735" y="4038933"/>
              <a:ext cx="4624187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22524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301663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46778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180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4677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122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 °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Table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0332832"/>
                  </p:ext>
                </p:extLst>
              </p:nvPr>
            </p:nvGraphicFramePr>
            <p:xfrm>
              <a:off x="1627735" y="4038933"/>
              <a:ext cx="4624187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22524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301663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51816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395" t="-10465" r="-659" b="-13255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550" t="-111765" r="-40183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256075" t="-111765" r="-2336" b="-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3414827"/>
                  </p:ext>
                </p:extLst>
              </p:nvPr>
            </p:nvGraphicFramePr>
            <p:xfrm>
              <a:off x="1627734" y="4038933"/>
              <a:ext cx="4624188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22525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301663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4677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122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solidFill>
                                <a:schemeClr val="accent1"/>
                              </a:solidFill>
                              <a:latin typeface="+mn-lt"/>
                            </a:rPr>
                            <a:t>58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solidFill>
                              <a:schemeClr val="accent1"/>
                            </a:solidFill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4677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+mn-lt"/>
                            </a:rPr>
                            <a:t>122</a:t>
                          </a:r>
                          <a14:m>
                            <m:oMath xmlns:m="http://schemas.openxmlformats.org/officeDocument/2006/math">
                              <m:r>
                                <a:rPr lang="en-GB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 °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+mn-lt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3414827"/>
                  </p:ext>
                </p:extLst>
              </p:nvPr>
            </p:nvGraphicFramePr>
            <p:xfrm>
              <a:off x="1627734" y="4038933"/>
              <a:ext cx="4624188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22525">
                      <a:extLst>
                        <a:ext uri="{9D8B030D-6E8A-4147-A177-3AD203B41FA5}">
                          <a16:colId xmlns:a16="http://schemas.microsoft.com/office/drawing/2014/main" val="4260653799"/>
                        </a:ext>
                      </a:extLst>
                    </a:gridCol>
                    <a:gridCol w="1301663">
                      <a:extLst>
                        <a:ext uri="{9D8B030D-6E8A-4147-A177-3AD203B41FA5}">
                          <a16:colId xmlns:a16="http://schemas.microsoft.com/office/drawing/2014/main" val="272662536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550" t="-10465" r="-40183" b="-132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256075" t="-10465" r="-2336" b="-1325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764526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550" t="-111765" r="-40183" b="-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256075" t="-111765" r="-2336" b="-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656651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5" name="Straight Connector 54"/>
          <p:cNvCxnSpPr/>
          <p:nvPr/>
        </p:nvCxnSpPr>
        <p:spPr>
          <a:xfrm flipV="1">
            <a:off x="1627734" y="4557093"/>
            <a:ext cx="3310611" cy="518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627733" y="4038933"/>
            <a:ext cx="3310611" cy="518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89218" y="2144510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58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218" y="2144510"/>
                <a:ext cx="1123217" cy="523220"/>
              </a:xfrm>
              <a:prstGeom prst="rect">
                <a:avLst/>
              </a:prstGeom>
              <a:blipFill>
                <a:blip r:embed="rId15"/>
                <a:stretch>
                  <a:fillRect l="-1141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712098" y="5345504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122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098" y="5345504"/>
                <a:ext cx="3388702" cy="523220"/>
              </a:xfrm>
              <a:prstGeom prst="rect">
                <a:avLst/>
              </a:prstGeom>
              <a:blipFill>
                <a:blip r:embed="rId16"/>
                <a:stretch>
                  <a:fillRect l="-377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Picture 5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05624" y="442822"/>
            <a:ext cx="747045" cy="747045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5708468" y="58551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3917905" y="2834307"/>
            <a:ext cx="262940" cy="2760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34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1" grpId="0" animBg="1"/>
      <p:bldP spid="51" grpId="1" animBg="1"/>
      <p:bldP spid="52" grpId="0"/>
      <p:bldP spid="52" grpId="1"/>
      <p:bldP spid="57" grpId="0"/>
      <p:bldP spid="58" grpId="0"/>
      <p:bldP spid="61" grpId="0"/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" y="1634180"/>
            <a:ext cx="7564067" cy="25087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28626" y="3346095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626" y="3346095"/>
                <a:ext cx="101890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42606" y="4453813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Calculate the size of angle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606" y="4453813"/>
                <a:ext cx="4572000" cy="523220"/>
              </a:xfrm>
              <a:prstGeom prst="rect">
                <a:avLst/>
              </a:prstGeom>
              <a:blipFill>
                <a:blip r:embed="rId7"/>
                <a:stretch>
                  <a:fillRect l="-2667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 rot="2127570">
            <a:off x="1884625" y="1066214"/>
            <a:ext cx="3499339" cy="2038687"/>
            <a:chOff x="715109" y="1872762"/>
            <a:chExt cx="3499339" cy="203868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715109" y="3911449"/>
              <a:ext cx="3499339" cy="0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380392" y="1872762"/>
              <a:ext cx="2834056" cy="2031698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6440689">
            <a:off x="4188622" y="1547558"/>
            <a:ext cx="3499339" cy="2038687"/>
            <a:chOff x="715109" y="1872762"/>
            <a:chExt cx="3499339" cy="2038687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715109" y="3911449"/>
              <a:ext cx="3499339" cy="0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380392" y="1872762"/>
              <a:ext cx="2834056" cy="2031698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96621" y="2762323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621" y="2762323"/>
                <a:ext cx="101890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63283" y="2622950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283" y="2622950"/>
                <a:ext cx="101890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20949" y="2769505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949" y="2769505"/>
                <a:ext cx="101890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16168" y="3323677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168" y="3323677"/>
                <a:ext cx="1018903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96965" y="483505"/>
            <a:ext cx="747045" cy="7470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699809" y="62619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073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39" y="1438180"/>
            <a:ext cx="7564067" cy="25087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50553" y="3150095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553" y="3150095"/>
                <a:ext cx="101890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557441" y="3721808"/>
            <a:ext cx="715844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991204" y="2586441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204" y="2586441"/>
                <a:ext cx="101890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587577" y="2400166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577" y="2400166"/>
                <a:ext cx="101890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26121" y="2571234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121" y="2571234"/>
                <a:ext cx="101890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97227" y="3068793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27" y="3068793"/>
                <a:ext cx="1018903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32637" y="4208766"/>
                <a:ext cx="23513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637" y="4208766"/>
                <a:ext cx="2351314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522498" y="4642288"/>
                <a:ext cx="23513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ea typeface="Cambria Math" panose="02040503050406030204" pitchFamily="18" charset="0"/>
                  </a:rPr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ea typeface="Cambria Math" panose="02040503050406030204" pitchFamily="18" charset="0"/>
                  </a:rPr>
                  <a:t> 5</a:t>
                </a: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36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498" y="4642288"/>
                <a:ext cx="2351314" cy="954107"/>
              </a:xfrm>
              <a:prstGeom prst="rect">
                <a:avLst/>
              </a:prstGeom>
              <a:blipFill>
                <a:blip r:embed="rId12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813248" y="3171216"/>
                <a:ext cx="10189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36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248" y="3171216"/>
                <a:ext cx="1018903" cy="523220"/>
              </a:xfrm>
              <a:prstGeom prst="rect">
                <a:avLst/>
              </a:prstGeom>
              <a:blipFill>
                <a:blip r:embed="rId13"/>
                <a:stretch>
                  <a:fillRect l="-1190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 rot="2127570">
            <a:off x="1499856" y="870214"/>
            <a:ext cx="3499339" cy="2038687"/>
            <a:chOff x="715109" y="1872762"/>
            <a:chExt cx="3499339" cy="203868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715109" y="3911449"/>
              <a:ext cx="3499339" cy="0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380392" y="1872762"/>
              <a:ext cx="2834056" cy="2031698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 rot="6440689">
            <a:off x="3830668" y="1329072"/>
            <a:ext cx="3499339" cy="2038687"/>
            <a:chOff x="715109" y="1872762"/>
            <a:chExt cx="3499339" cy="203868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15109" y="3911449"/>
              <a:ext cx="3499339" cy="0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380392" y="1872762"/>
              <a:ext cx="2834056" cy="2031698"/>
            </a:xfrm>
            <a:prstGeom prst="line">
              <a:avLst/>
            </a:prstGeom>
            <a:ln w="28575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49562" y="-168554"/>
            <a:ext cx="7843822" cy="7843822"/>
            <a:chOff x="137706" y="-175925"/>
            <a:chExt cx="7843822" cy="7843822"/>
          </a:xfrm>
        </p:grpSpPr>
        <p:grpSp>
          <p:nvGrpSpPr>
            <p:cNvPr id="62" name="Group 61"/>
            <p:cNvGrpSpPr/>
            <p:nvPr/>
          </p:nvGrpSpPr>
          <p:grpSpPr>
            <a:xfrm>
              <a:off x="561703" y="1653339"/>
              <a:ext cx="3497914" cy="2092647"/>
              <a:chOff x="561703" y="1666402"/>
              <a:chExt cx="3497914" cy="2092647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561703" y="3759049"/>
                <a:ext cx="349791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214846" y="1666402"/>
                <a:ext cx="2844771" cy="208700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Rectangle 62"/>
            <p:cNvSpPr/>
            <p:nvPr/>
          </p:nvSpPr>
          <p:spPr>
            <a:xfrm>
              <a:off x="137706" y="-175925"/>
              <a:ext cx="7843822" cy="78438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079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">
                                      <p:cBhvr>
                                        <p:cTn id="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">
                                      <p:cBhvr>
                                        <p:cTn id="2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3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sentences.</a:t>
                </a:r>
                <a:endParaRPr lang="en-GB" sz="240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There are _____ right angles in a half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half turn is _____ degrees.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There are _____ right angles in a full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full turn is ____ degrees.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Draw an angle of 180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°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blipFill>
                <a:blip r:embed="rId4"/>
                <a:stretch>
                  <a:fillRect l="-1166" t="-1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 descr="Image result for protract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471" y="4029547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1F957C-1C6B-4AF1-9A32-A93C21EB0FE1}"/>
              </a:ext>
            </a:extLst>
          </p:cNvPr>
          <p:cNvCxnSpPr/>
          <p:nvPr/>
        </p:nvCxnSpPr>
        <p:spPr>
          <a:xfrm>
            <a:off x="2976354" y="5580727"/>
            <a:ext cx="1164506" cy="104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4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Image result for protra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471" y="4029547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</a:t>
                </a:r>
                <a:r>
                  <a:rPr lang="en-GB" sz="2400">
                    <a:latin typeface="Calibri" panose="020F0502020204030204" pitchFamily="34" charset="0"/>
                    <a:cs typeface="Calibri" panose="020F0502020204030204" pitchFamily="34" charset="0"/>
                  </a:rPr>
                  <a:t>the sentences.</a:t>
                </a:r>
                <a:endParaRPr lang="en-GB" sz="240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There are _____ right angles in a half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half turn is _____ degrees.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There are _____ right angles in a full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full turn is ____ degrees.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Draw an angle of 180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°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blipFill>
                <a:blip r:embed="rId6"/>
                <a:stretch>
                  <a:fillRect l="-1166" t="-1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976354" y="5580727"/>
            <a:ext cx="1164506" cy="104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74554" y="974977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9252" y="1352726"/>
                <a:ext cx="1566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180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52" y="1352726"/>
                <a:ext cx="1566306" cy="461665"/>
              </a:xfrm>
              <a:prstGeom prst="rect">
                <a:avLst/>
              </a:prstGeom>
              <a:blipFill>
                <a:blip r:embed="rId7"/>
                <a:stretch>
                  <a:fillRect l="-622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74554" y="1730475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61903" y="2089826"/>
                <a:ext cx="15663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360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903" y="2089826"/>
                <a:ext cx="1566306" cy="461665"/>
              </a:xfrm>
              <a:prstGeom prst="rect">
                <a:avLst/>
              </a:prstGeom>
              <a:blipFill>
                <a:blip r:embed="rId8"/>
                <a:stretch>
                  <a:fillRect l="-622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>
            <a:off x="4135738" y="5591183"/>
            <a:ext cx="116450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193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81" y="2653577"/>
            <a:ext cx="7078333" cy="21955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40656" y="4310481"/>
            <a:ext cx="5056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many degrees are in a straight angle?</a:t>
            </a:r>
          </a:p>
        </p:txBody>
      </p:sp>
      <p:pic>
        <p:nvPicPr>
          <p:cNvPr id="15" name="Picture 2" descr="Image result for protra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5027" y="2809758"/>
            <a:ext cx="4668980" cy="25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 rot="16200000">
            <a:off x="2081630" y="1899040"/>
            <a:ext cx="4368094" cy="4368094"/>
            <a:chOff x="5326492" y="2292013"/>
            <a:chExt cx="4368094" cy="4368094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7510539" y="2568366"/>
              <a:ext cx="0" cy="19076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326492" y="2292013"/>
              <a:ext cx="4368094" cy="436809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840656" y="5448812"/>
                <a:ext cx="50569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There are 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in a straight angle.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656" y="5448812"/>
                <a:ext cx="5056909" cy="523220"/>
              </a:xfrm>
              <a:prstGeom prst="rect">
                <a:avLst/>
              </a:prstGeom>
              <a:blipFill>
                <a:blip r:embed="rId7"/>
                <a:stretch>
                  <a:fillRect l="-2413" t="-11628" r="-229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74201 -0.154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1" y="-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158" y="1540019"/>
            <a:ext cx="6295801" cy="29349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57425" y="3007518"/>
                <a:ext cx="12053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425" y="3007518"/>
                <a:ext cx="120534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Image result for protract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45168" y="3682425"/>
            <a:ext cx="4668980" cy="257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99980" y="3007517"/>
                <a:ext cx="12053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980" y="3007517"/>
                <a:ext cx="120534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 rot="16200000">
            <a:off x="2078707" y="1784742"/>
            <a:ext cx="4368094" cy="4368094"/>
            <a:chOff x="5326492" y="2292013"/>
            <a:chExt cx="4368094" cy="436809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7510539" y="2568366"/>
              <a:ext cx="0" cy="19076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326492" y="2292013"/>
              <a:ext cx="4368094" cy="436809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59909" y="4646876"/>
                <a:ext cx="24693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°=</m:t>
                    </m:r>
                  </m:oMath>
                </a14:m>
                <a:r>
                  <a:rPr lang="en-GB" sz="2800" dirty="0"/>
                  <a:t> 135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909" y="4646876"/>
                <a:ext cx="2469366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57425" y="5418651"/>
                <a:ext cx="24693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°=</m:t>
                    </m:r>
                  </m:oMath>
                </a14:m>
                <a:r>
                  <a:rPr lang="en-GB" sz="2800" dirty="0"/>
                  <a:t> 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425" y="5418651"/>
                <a:ext cx="2469366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/>
          <p:cNvSpPr/>
          <p:nvPr/>
        </p:nvSpPr>
        <p:spPr>
          <a:xfrm>
            <a:off x="5085692" y="4688009"/>
            <a:ext cx="229258" cy="1253862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64450" y="5045428"/>
                <a:ext cx="21315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Sum to 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50" y="5045428"/>
                <a:ext cx="2131543" cy="523220"/>
              </a:xfrm>
              <a:prstGeom prst="rect">
                <a:avLst/>
              </a:prstGeom>
              <a:blipFill>
                <a:blip r:embed="rId11"/>
                <a:stretch>
                  <a:fillRect l="-1429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828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71823 -0.29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03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158" y="682769"/>
            <a:ext cx="6295801" cy="29349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81953" y="2378362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953" y="2378362"/>
                <a:ext cx="1123217" cy="523220"/>
              </a:xfrm>
              <a:prstGeom prst="rect">
                <a:avLst/>
              </a:prstGeom>
              <a:blipFill>
                <a:blip r:embed="rId6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52916" y="2364936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916" y="2364936"/>
                <a:ext cx="1123217" cy="523220"/>
              </a:xfrm>
              <a:prstGeom prst="rect">
                <a:avLst/>
              </a:prstGeom>
              <a:blipFill>
                <a:blip r:embed="rId7"/>
                <a:stretch>
                  <a:fillRect l="-1141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79204" y="3545590"/>
                <a:ext cx="50569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/>
                  <a:t>Adjacent </a:t>
                </a:r>
                <a:r>
                  <a:rPr lang="en-GB" sz="2800" dirty="0"/>
                  <a:t>angles on a straight line sum to 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204" y="3545590"/>
                <a:ext cx="5056909" cy="954107"/>
              </a:xfrm>
              <a:prstGeom prst="rect">
                <a:avLst/>
              </a:prstGeom>
              <a:blipFill>
                <a:blip r:embed="rId8"/>
                <a:stretch>
                  <a:fillRect l="-1809" t="-6410" r="-3378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>
            <a:off x="1805144" y="4046108"/>
            <a:ext cx="23759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779204" y="4084199"/>
            <a:ext cx="642938" cy="828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5549" y="4845500"/>
            <a:ext cx="5056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Angles that share a </a:t>
            </a:r>
            <a:r>
              <a:rPr lang="en-GB" sz="2800" b="1" dirty="0"/>
              <a:t>common</a:t>
            </a:r>
            <a:r>
              <a:rPr lang="en-GB" sz="2800" dirty="0"/>
              <a:t> line and </a:t>
            </a:r>
            <a:r>
              <a:rPr lang="en-GB" sz="2800" b="1" dirty="0"/>
              <a:t>common</a:t>
            </a:r>
            <a:r>
              <a:rPr lang="en-GB" sz="2800" dirty="0"/>
              <a:t> vertex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279082" y="1257300"/>
            <a:ext cx="1793105" cy="18430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625539" y="5298842"/>
            <a:ext cx="201802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1421088" y="5739959"/>
            <a:ext cx="226473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181106" y="3002412"/>
            <a:ext cx="195952" cy="1959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05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85543" y="1114620"/>
            <a:ext cx="644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Are the angles adjacent on a straight line?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85190" y="2404750"/>
            <a:ext cx="2806890" cy="13131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6875" y="3646916"/>
            <a:ext cx="3124200" cy="11239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131971">
            <a:off x="5813568" y="2099287"/>
            <a:ext cx="2114550" cy="1924050"/>
          </a:xfrm>
          <a:prstGeom prst="rect">
            <a:avLst/>
          </a:prstGeom>
        </p:spPr>
      </p:pic>
      <p:sp>
        <p:nvSpPr>
          <p:cNvPr id="22" name="L-shape 19">
            <a:extLst>
              <a:ext uri="{FF2B5EF4-FFF2-40B4-BE49-F238E27FC236}">
                <a16:creationId xmlns:a16="http://schemas.microsoft.com/office/drawing/2014/main" id="{95BB5639-1D29-204D-871A-4C814C3ECD33}"/>
              </a:ext>
            </a:extLst>
          </p:cNvPr>
          <p:cNvSpPr/>
          <p:nvPr/>
        </p:nvSpPr>
        <p:spPr>
          <a:xfrm rot="18704927">
            <a:off x="2644342" y="2635351"/>
            <a:ext cx="500480" cy="287256"/>
          </a:xfrm>
          <a:prstGeom prst="corner">
            <a:avLst>
              <a:gd name="adj1" fmla="val 35492"/>
              <a:gd name="adj2" fmla="val 3853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4" name="L-shape 19">
            <a:extLst>
              <a:ext uri="{FF2B5EF4-FFF2-40B4-BE49-F238E27FC236}">
                <a16:creationId xmlns:a16="http://schemas.microsoft.com/office/drawing/2014/main" id="{95BB5639-1D29-204D-871A-4C814C3ECD33}"/>
              </a:ext>
            </a:extLst>
          </p:cNvPr>
          <p:cNvSpPr/>
          <p:nvPr/>
        </p:nvSpPr>
        <p:spPr>
          <a:xfrm rot="18704927">
            <a:off x="7659932" y="3101993"/>
            <a:ext cx="500480" cy="287256"/>
          </a:xfrm>
          <a:prstGeom prst="corner">
            <a:avLst>
              <a:gd name="adj1" fmla="val 35492"/>
              <a:gd name="adj2" fmla="val 3853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6" name="Cross 25">
            <a:extLst>
              <a:ext uri="{FF2B5EF4-FFF2-40B4-BE49-F238E27FC236}">
                <a16:creationId xmlns:a16="http://schemas.microsoft.com/office/drawing/2014/main" id="{0908C2E7-A2DD-6945-A90F-5284A7CEA7B3}"/>
              </a:ext>
            </a:extLst>
          </p:cNvPr>
          <p:cNvSpPr/>
          <p:nvPr/>
        </p:nvSpPr>
        <p:spPr>
          <a:xfrm rot="2694387">
            <a:off x="5309142" y="4658895"/>
            <a:ext cx="586902" cy="586902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5624" y="442822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708468" y="58551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97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9" grpId="0"/>
      <p:bldP spid="2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1|3|3.8|15.8|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1.9|0.9|2.2|2|2|2.2|9.2|8|4.1|3.2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5.4|2.4|2|4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5.3|5|5|8.8|13.3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7.9|1.7|2.4|1.7|1.8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0.1|4.9|2.5|8.6|3|10.7|3.7|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6.4|4.9|1.2|14.6|5.2|3|1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4.3|9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4.9|4.5|3.9|10|4.8|6.7|5.5|8.3|8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4|4.2|4.3|2.5|17.4|2|4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cee99ee9-287b-4f9a-957c-ba5ae7375c9a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9700F127-8F90-4135-A0CF-1BBCC5D26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6144</TotalTime>
  <Words>347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391</cp:revision>
  <dcterms:created xsi:type="dcterms:W3CDTF">2019-07-05T11:02:13Z</dcterms:created>
  <dcterms:modified xsi:type="dcterms:W3CDTF">2021-04-19T10:57:03Z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