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4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6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7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361D-BDFB-44F6-AF91-55A267CACDA5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39BC-0A39-443C-A3E3-8C4A7BA27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520" t="41653" r="28327" b="6233"/>
          <a:stretch/>
        </p:blipFill>
        <p:spPr>
          <a:xfrm>
            <a:off x="1524000" y="378546"/>
            <a:ext cx="8164945" cy="64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178" t="41523" r="28546" b="7017"/>
          <a:stretch/>
        </p:blipFill>
        <p:spPr>
          <a:xfrm>
            <a:off x="2013526" y="234156"/>
            <a:ext cx="7139710" cy="62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761" t="41357" r="28451" b="7293"/>
          <a:stretch/>
        </p:blipFill>
        <p:spPr>
          <a:xfrm>
            <a:off x="2262908" y="365125"/>
            <a:ext cx="7047345" cy="63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745" t="41543" r="29446" b="6578"/>
          <a:stretch/>
        </p:blipFill>
        <p:spPr>
          <a:xfrm>
            <a:off x="2161310" y="365125"/>
            <a:ext cx="7269017" cy="62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642" t="41913" r="28894" b="8892"/>
          <a:stretch/>
        </p:blipFill>
        <p:spPr>
          <a:xfrm>
            <a:off x="1902691" y="224920"/>
            <a:ext cx="7462981" cy="63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Nash</dc:creator>
  <cp:lastModifiedBy>Bradley Nash</cp:lastModifiedBy>
  <cp:revision>1</cp:revision>
  <dcterms:created xsi:type="dcterms:W3CDTF">2021-02-25T11:59:59Z</dcterms:created>
  <dcterms:modified xsi:type="dcterms:W3CDTF">2021-02-25T12:00:16Z</dcterms:modified>
</cp:coreProperties>
</file>