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72" r:id="rId5"/>
    <p:sldId id="273" r:id="rId6"/>
    <p:sldId id="258" r:id="rId7"/>
    <p:sldId id="271" r:id="rId8"/>
    <p:sldId id="274" r:id="rId9"/>
    <p:sldId id="276" r:id="rId10"/>
    <p:sldId id="277" r:id="rId11"/>
    <p:sldId id="256" r:id="rId12"/>
    <p:sldId id="260" r:id="rId13"/>
    <p:sldId id="264" r:id="rId14"/>
    <p:sldId id="275" r:id="rId15"/>
    <p:sldId id="263" r:id="rId16"/>
    <p:sldId id="266" r:id="rId17"/>
    <p:sldId id="268" r:id="rId18"/>
    <p:sldId id="269" r:id="rId19"/>
    <p:sldId id="267" r:id="rId20"/>
    <p:sldId id="270" r:id="rId21"/>
    <p:sldId id="25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1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2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1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9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5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6D61-95F6-47E5-A6D4-D82B50FDD15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3AE1-1E03-4653-B6F2-8F6F43D5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Extra maths challenges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Work through this PowerPoint at your own pace answering as many questions as you can.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28518" r="22982" b="9571"/>
          <a:stretch/>
        </p:blipFill>
        <p:spPr>
          <a:xfrm>
            <a:off x="649705" y="224589"/>
            <a:ext cx="10892589" cy="63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8" t="18538" r="22106" b="7076"/>
          <a:stretch/>
        </p:blipFill>
        <p:spPr>
          <a:xfrm>
            <a:off x="1524000" y="243964"/>
            <a:ext cx="9448800" cy="65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9" t="29609" r="22369" b="14407"/>
          <a:stretch/>
        </p:blipFill>
        <p:spPr>
          <a:xfrm>
            <a:off x="585537" y="365125"/>
            <a:ext cx="11020926" cy="57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18382" r="23509" b="12846"/>
          <a:stretch/>
        </p:blipFill>
        <p:spPr>
          <a:xfrm>
            <a:off x="1136984" y="198539"/>
            <a:ext cx="9918032" cy="64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07" t="28050" r="22894" b="9415"/>
          <a:stretch/>
        </p:blipFill>
        <p:spPr>
          <a:xfrm>
            <a:off x="673768" y="0"/>
            <a:ext cx="10844464" cy="64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18694" r="22982" b="12534"/>
          <a:stretch/>
        </p:blipFill>
        <p:spPr>
          <a:xfrm>
            <a:off x="1179095" y="249685"/>
            <a:ext cx="10174705" cy="66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18382" r="23070" b="11287"/>
          <a:stretch/>
        </p:blipFill>
        <p:spPr>
          <a:xfrm>
            <a:off x="838200" y="65110"/>
            <a:ext cx="10211925" cy="67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4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8" t="27895" r="24211" b="16121"/>
          <a:stretch/>
        </p:blipFill>
        <p:spPr>
          <a:xfrm>
            <a:off x="838200" y="417848"/>
            <a:ext cx="10684042" cy="57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8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94" t="18694" r="21754" b="12222"/>
          <a:stretch/>
        </p:blipFill>
        <p:spPr>
          <a:xfrm>
            <a:off x="962527" y="0"/>
            <a:ext cx="10266946" cy="66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17914" r="22982" b="13002"/>
          <a:stretch/>
        </p:blipFill>
        <p:spPr>
          <a:xfrm>
            <a:off x="1104588" y="192504"/>
            <a:ext cx="9982823" cy="65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95" t="18538" r="22631" b="15965"/>
          <a:stretch/>
        </p:blipFill>
        <p:spPr>
          <a:xfrm>
            <a:off x="477252" y="120315"/>
            <a:ext cx="10876548" cy="67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27739" r="23684" b="18460"/>
          <a:stretch/>
        </p:blipFill>
        <p:spPr>
          <a:xfrm>
            <a:off x="1267326" y="529389"/>
            <a:ext cx="10603832" cy="55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56" t="18226" r="25088" b="12378"/>
          <a:stretch/>
        </p:blipFill>
        <p:spPr>
          <a:xfrm>
            <a:off x="1261310" y="168411"/>
            <a:ext cx="9669379" cy="65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9" t="20254" r="22719" b="10663"/>
          <a:stretch/>
        </p:blipFill>
        <p:spPr>
          <a:xfrm>
            <a:off x="822158" y="0"/>
            <a:ext cx="10531642" cy="68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2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69" t="17758" r="24123" b="12066"/>
          <a:stretch/>
        </p:blipFill>
        <p:spPr>
          <a:xfrm>
            <a:off x="1473868" y="365125"/>
            <a:ext cx="9244263" cy="6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32" t="20722" r="22280" b="18928"/>
          <a:stretch/>
        </p:blipFill>
        <p:spPr>
          <a:xfrm>
            <a:off x="364958" y="224589"/>
            <a:ext cx="10988842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93" t="28674" r="22544" b="10195"/>
          <a:stretch/>
        </p:blipFill>
        <p:spPr>
          <a:xfrm>
            <a:off x="585537" y="365125"/>
            <a:ext cx="11020926" cy="62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07" t="18694" r="22457" b="11287"/>
          <a:stretch/>
        </p:blipFill>
        <p:spPr>
          <a:xfrm>
            <a:off x="1546057" y="0"/>
            <a:ext cx="9099885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28831" r="22369" b="15341"/>
          <a:stretch/>
        </p:blipFill>
        <p:spPr>
          <a:xfrm>
            <a:off x="838200" y="365125"/>
            <a:ext cx="10844463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32" t="28363" r="21754" b="18928"/>
          <a:stretch/>
        </p:blipFill>
        <p:spPr>
          <a:xfrm>
            <a:off x="553452" y="513347"/>
            <a:ext cx="11085095" cy="54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31" t="19006" r="22807" b="20487"/>
          <a:stretch/>
        </p:blipFill>
        <p:spPr>
          <a:xfrm>
            <a:off x="461210" y="208548"/>
            <a:ext cx="10892590" cy="62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Extra maths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 maths challenges</dc:title>
  <dc:creator>Bradley Nash</dc:creator>
  <cp:lastModifiedBy>Bradley Nash</cp:lastModifiedBy>
  <cp:revision>2</cp:revision>
  <dcterms:created xsi:type="dcterms:W3CDTF">2021-01-21T15:25:35Z</dcterms:created>
  <dcterms:modified xsi:type="dcterms:W3CDTF">2021-01-21T15:34:05Z</dcterms:modified>
</cp:coreProperties>
</file>