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75" r:id="rId3"/>
    <p:sldId id="276" r:id="rId4"/>
    <p:sldId id="257" r:id="rId5"/>
    <p:sldId id="258" r:id="rId6"/>
    <p:sldId id="259" r:id="rId7"/>
    <p:sldId id="260" r:id="rId8"/>
    <p:sldId id="261" r:id="rId9"/>
    <p:sldId id="262" r:id="rId10"/>
    <p:sldId id="263" r:id="rId11"/>
    <p:sldId id="264" r:id="rId12"/>
    <p:sldId id="269" r:id="rId13"/>
    <p:sldId id="271" r:id="rId14"/>
    <p:sldId id="265" r:id="rId15"/>
    <p:sldId id="267"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93" autoAdjust="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300D2-692F-411F-9466-014C6B04E62B}" type="datetimeFigureOut">
              <a:rPr lang="en-GB" smtClean="0"/>
              <a:t>07/12/2021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CE849-478B-48E2-B8B5-FF0D3AA4AF23}" type="slidenum">
              <a:rPr lang="en-GB" smtClean="0"/>
              <a:t>‹#›</a:t>
            </a:fld>
            <a:endParaRPr lang="en-GB"/>
          </a:p>
        </p:txBody>
      </p:sp>
    </p:spTree>
    <p:extLst>
      <p:ext uri="{BB962C8B-B14F-4D97-AF65-F5344CB8AC3E}">
        <p14:creationId xmlns:p14="http://schemas.microsoft.com/office/powerpoint/2010/main" val="167312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74CE849-478B-48E2-B8B5-FF0D3AA4AF23}" type="slidenum">
              <a:rPr lang="en-GB" smtClean="0"/>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16" name="Slide Number Placeholder 15"/>
          <p:cNvSpPr>
            <a:spLocks noGrp="1"/>
          </p:cNvSpPr>
          <p:nvPr>
            <p:ph type="sldNum" sz="quarter" idx="11"/>
          </p:nvPr>
        </p:nvSpPr>
        <p:spPr/>
        <p:txBody>
          <a:bodyPr/>
          <a:lstStyle/>
          <a:p>
            <a:fld id="{0F7D491A-A0EC-46EE-84FB-EEB4CA30CD01}"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D491A-A0EC-46EE-84FB-EEB4CA30CD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D491A-A0EC-46EE-84FB-EEB4CA30CD0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8F026B2-2221-43D7-B63E-A6F8BEB3592E}" type="datetimeFigureOut">
              <a:rPr lang="en-GB" smtClean="0"/>
              <a:pPr/>
              <a:t>07/12/2021</a:t>
            </a:fld>
            <a:endParaRPr lang="en-GB"/>
          </a:p>
        </p:txBody>
      </p:sp>
      <p:sp>
        <p:nvSpPr>
          <p:cNvPr id="15" name="Slide Number Placeholder 14"/>
          <p:cNvSpPr>
            <a:spLocks noGrp="1"/>
          </p:cNvSpPr>
          <p:nvPr>
            <p:ph type="sldNum" sz="quarter" idx="15"/>
          </p:nvPr>
        </p:nvSpPr>
        <p:spPr/>
        <p:txBody>
          <a:bodyPr/>
          <a:lstStyle>
            <a:lvl1pPr algn="ctr">
              <a:defRPr/>
            </a:lvl1pPr>
          </a:lstStyle>
          <a:p>
            <a:fld id="{0F7D491A-A0EC-46EE-84FB-EEB4CA30CD01}"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D491A-A0EC-46EE-84FB-EEB4CA30CD01}"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D491A-A0EC-46EE-84FB-EEB4CA30CD01}"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F7D491A-A0EC-46EE-84FB-EEB4CA30CD01}"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D491A-A0EC-46EE-84FB-EEB4CA30CD01}"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D491A-A0EC-46EE-84FB-EEB4CA30CD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8F026B2-2221-43D7-B63E-A6F8BEB3592E}" type="datetimeFigureOut">
              <a:rPr lang="en-GB" smtClean="0"/>
              <a:pPr/>
              <a:t>07/12/2021</a:t>
            </a:fld>
            <a:endParaRPr lang="en-GB"/>
          </a:p>
        </p:txBody>
      </p:sp>
      <p:sp>
        <p:nvSpPr>
          <p:cNvPr id="9" name="Slide Number Placeholder 8"/>
          <p:cNvSpPr>
            <a:spLocks noGrp="1"/>
          </p:cNvSpPr>
          <p:nvPr>
            <p:ph type="sldNum" sz="quarter" idx="15"/>
          </p:nvPr>
        </p:nvSpPr>
        <p:spPr/>
        <p:txBody>
          <a:bodyPr/>
          <a:lstStyle/>
          <a:p>
            <a:fld id="{0F7D491A-A0EC-46EE-84FB-EEB4CA30CD01}"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8F026B2-2221-43D7-B63E-A6F8BEB3592E}" type="datetimeFigureOut">
              <a:rPr lang="en-GB" smtClean="0"/>
              <a:pPr/>
              <a:t>07/12/2021</a:t>
            </a:fld>
            <a:endParaRPr lang="en-GB"/>
          </a:p>
        </p:txBody>
      </p:sp>
      <p:sp>
        <p:nvSpPr>
          <p:cNvPr id="9" name="Slide Number Placeholder 8"/>
          <p:cNvSpPr>
            <a:spLocks noGrp="1"/>
          </p:cNvSpPr>
          <p:nvPr>
            <p:ph type="sldNum" sz="quarter" idx="11"/>
          </p:nvPr>
        </p:nvSpPr>
        <p:spPr/>
        <p:txBody>
          <a:bodyPr/>
          <a:lstStyle/>
          <a:p>
            <a:fld id="{0F7D491A-A0EC-46EE-84FB-EEB4CA30CD01}"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8F026B2-2221-43D7-B63E-A6F8BEB3592E}" type="datetimeFigureOut">
              <a:rPr lang="en-GB" smtClean="0"/>
              <a:pPr/>
              <a:t>07/12/2021</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F7D491A-A0EC-46EE-84FB-EEB4CA30CD01}"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gogreece.about.com/od/citiestowns/a/quicklookmatala.htm" TargetMode="External"/><Relationship Id="rId7" Type="http://schemas.openxmlformats.org/officeDocument/2006/relationships/image" Target="../media/image27.jpeg"/><Relationship Id="rId2" Type="http://schemas.openxmlformats.org/officeDocument/2006/relationships/hyperlink" Target="http://gogreece.about.com/cs/cycladicislands/a/santorini.htm"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gogreece.about.com/od/corfu/a/corfu_kerkyra_greek_island.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b/bc/Greece_topo.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n.wikipedia.org/wiki/File:GreeceOMC.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hewonthatblog.com/2010/09/13/help-me-choose-my-name-day-meal/namesday/"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L00285_.wmf (1068 bytes)"/>
          <p:cNvPicPr>
            <a:picLocks noChangeAspect="1" noChangeArrowheads="1"/>
          </p:cNvPicPr>
          <p:nvPr/>
        </p:nvPicPr>
        <p:blipFill>
          <a:blip r:embed="rId2" cstate="print"/>
          <a:srcRect/>
          <a:stretch>
            <a:fillRect/>
          </a:stretch>
        </p:blipFill>
        <p:spPr bwMode="auto">
          <a:xfrm>
            <a:off x="1043608" y="1916832"/>
            <a:ext cx="3985316" cy="2664340"/>
          </a:xfrm>
          <a:prstGeom prst="rect">
            <a:avLst/>
          </a:prstGeom>
          <a:noFill/>
        </p:spPr>
      </p:pic>
      <p:sp>
        <p:nvSpPr>
          <p:cNvPr id="11267" name="Rectangle 3"/>
          <p:cNvSpPr>
            <a:spLocks noChangeArrowheads="1"/>
          </p:cNvSpPr>
          <p:nvPr/>
        </p:nvSpPr>
        <p:spPr bwMode="auto">
          <a:xfrm>
            <a:off x="953060" y="156090"/>
            <a:ext cx="7237879"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Arial" pitchFamily="34" charset="0"/>
                <a:cs typeface="Arial" pitchFamily="34" charset="0"/>
              </a:rPr>
              <a:t>Greece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Over 8 million tourists visit Greece every year to see the history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and to visit the warm coastal areas</a:t>
            </a:r>
          </a:p>
          <a:p>
            <a:pPr marL="0" marR="0" lvl="0" indent="0" algn="ctr" defTabSz="914400" rtl="0" eaLnBrk="0" fontAlgn="base" latinLnBrk="0" hangingPunct="0">
              <a:lnSpc>
                <a:spcPct val="100000"/>
              </a:lnSpc>
              <a:spcBef>
                <a:spcPct val="0"/>
              </a:spcBef>
              <a:spcAft>
                <a:spcPct val="0"/>
              </a:spcAft>
              <a:buClrTx/>
              <a:buSzTx/>
              <a:buFontTx/>
              <a:buNone/>
              <a:tabLst/>
            </a:pPr>
            <a:endParaRPr lang="en-US" b="1"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283968" y="3717032"/>
            <a:ext cx="4572000" cy="2846933"/>
          </a:xfrm>
          <a:prstGeom prst="rect">
            <a:avLst/>
          </a:prstGeom>
        </p:spPr>
        <p:txBody>
          <a:bodyPr>
            <a:spAutoFit/>
          </a:bodyPr>
          <a:lstStyle/>
          <a:p>
            <a:pPr lvl="0" algn="ctr" fontAlgn="base">
              <a:spcBef>
                <a:spcPct val="0"/>
              </a:spcBef>
              <a:spcAft>
                <a:spcPct val="0"/>
              </a:spcAft>
            </a:pPr>
            <a:r>
              <a:rPr lang="en-US" b="1" dirty="0" smtClean="0">
                <a:solidFill>
                  <a:srgbClr val="0000FF"/>
                </a:solidFill>
                <a:latin typeface="Arial" pitchFamily="34" charset="0"/>
                <a:cs typeface="Arial" pitchFamily="34" charset="0"/>
              </a:rPr>
              <a:t>Area:</a:t>
            </a:r>
            <a:r>
              <a:rPr lang="en-US" b="1" dirty="0" smtClean="0">
                <a:latin typeface="Arial" pitchFamily="34" charset="0"/>
                <a:cs typeface="Arial" pitchFamily="34" charset="0"/>
              </a:rPr>
              <a:t> 50,961 sq mi. </a:t>
            </a:r>
            <a:br>
              <a:rPr lang="en-US" b="1"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Capital City:</a:t>
            </a:r>
            <a:r>
              <a:rPr lang="en-US" b="1" dirty="0" smtClean="0">
                <a:latin typeface="Arial" pitchFamily="34" charset="0"/>
                <a:cs typeface="Arial" pitchFamily="34" charset="0"/>
              </a:rPr>
              <a:t> Athens</a:t>
            </a:r>
            <a:br>
              <a:rPr lang="en-US" b="1"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Population:</a:t>
            </a:r>
            <a:r>
              <a:rPr lang="en-US" b="1" dirty="0" smtClean="0">
                <a:latin typeface="Arial" pitchFamily="34" charset="0"/>
                <a:cs typeface="Arial" pitchFamily="34" charset="0"/>
              </a:rPr>
              <a:t> 10.9 million</a:t>
            </a:r>
            <a:br>
              <a:rPr lang="en-US" b="1"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Main Language:</a:t>
            </a:r>
            <a:r>
              <a:rPr lang="en-US" b="1" dirty="0" smtClean="0">
                <a:latin typeface="Arial" pitchFamily="34" charset="0"/>
                <a:cs typeface="Arial" pitchFamily="34" charset="0"/>
              </a:rPr>
              <a:t> Greek</a:t>
            </a:r>
            <a:br>
              <a:rPr lang="en-US" b="1"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Currency:</a:t>
            </a:r>
            <a:r>
              <a:rPr lang="en-US" b="1" dirty="0" smtClean="0">
                <a:latin typeface="Arial" pitchFamily="34" charset="0"/>
                <a:cs typeface="Arial" pitchFamily="34" charset="0"/>
              </a:rPr>
              <a:t>  Euro.  It was the Drachma</a:t>
            </a:r>
            <a:br>
              <a:rPr lang="en-US" b="1"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Agriculture—products:</a:t>
            </a:r>
            <a:r>
              <a:rPr lang="en-US" b="1" dirty="0" smtClean="0">
                <a:latin typeface="Arial" pitchFamily="34" charset="0"/>
                <a:cs typeface="Arial" pitchFamily="34" charset="0"/>
              </a:rPr>
              <a:t> wheat, corn, barley,</a:t>
            </a:r>
          </a:p>
          <a:p>
            <a:pPr lvl="0" algn="ctr" fontAlgn="base">
              <a:spcBef>
                <a:spcPct val="0"/>
              </a:spcBef>
              <a:spcAft>
                <a:spcPct val="0"/>
              </a:spcAft>
            </a:pPr>
            <a:r>
              <a:rPr lang="en-US" b="1" dirty="0" smtClean="0">
                <a:latin typeface="Arial" pitchFamily="34" charset="0"/>
                <a:cs typeface="Arial" pitchFamily="34" charset="0"/>
              </a:rPr>
              <a:t> sugar beets, olives, tomatoes, wine</a:t>
            </a:r>
            <a:endParaRPr lang="en-US" dirty="0" smtClean="0">
              <a:latin typeface="Arial" pitchFamily="34" charset="0"/>
              <a:cs typeface="Arial" pitchFamily="34" charset="0"/>
            </a:endParaRPr>
          </a:p>
          <a:p>
            <a:pPr lvl="0" eaLnBrk="0" fontAlgn="base" hangingPunct="0">
              <a:spcBef>
                <a:spcPct val="0"/>
              </a:spcBef>
              <a:spcAft>
                <a:spcPct val="0"/>
              </a:spcAft>
            </a:pPr>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endParaRPr lang="en-GB" dirty="0"/>
          </a:p>
        </p:txBody>
      </p:sp>
      <p:sp>
        <p:nvSpPr>
          <p:cNvPr id="5" name="Rectangle 4"/>
          <p:cNvSpPr/>
          <p:nvPr/>
        </p:nvSpPr>
        <p:spPr>
          <a:xfrm>
            <a:off x="5652120" y="3212976"/>
            <a:ext cx="1816523" cy="369332"/>
          </a:xfrm>
          <a:prstGeom prst="rect">
            <a:avLst/>
          </a:prstGeom>
        </p:spPr>
        <p:txBody>
          <a:bodyPr wrap="none">
            <a:spAutoFit/>
          </a:bodyPr>
          <a:lstStyle/>
          <a:p>
            <a:r>
              <a:rPr lang="en-US" b="1" dirty="0" smtClean="0">
                <a:solidFill>
                  <a:srgbClr val="0000FF"/>
                </a:solidFill>
                <a:latin typeface="Arial" pitchFamily="34" charset="0"/>
                <a:cs typeface="Arial" pitchFamily="34" charset="0"/>
              </a:rPr>
              <a:t>Greece's Facts</a:t>
            </a:r>
            <a:endParaRPr lang="en-GB"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3608" y="620688"/>
          <a:ext cx="7344816" cy="5544616"/>
        </p:xfrm>
        <a:graphic>
          <a:graphicData uri="http://schemas.openxmlformats.org/drawingml/2006/table">
            <a:tbl>
              <a:tblPr/>
              <a:tblGrid>
                <a:gridCol w="7344816">
                  <a:extLst>
                    <a:ext uri="{9D8B030D-6E8A-4147-A177-3AD203B41FA5}">
                      <a16:colId xmlns:a16="http://schemas.microsoft.com/office/drawing/2014/main" val="20000"/>
                    </a:ext>
                  </a:extLst>
                </a:gridCol>
              </a:tblGrid>
              <a:tr h="5544616">
                <a:tc>
                  <a:txBody>
                    <a:bodyPr/>
                    <a:lstStyle/>
                    <a:p>
                      <a:pPr algn="ctr"/>
                      <a:r>
                        <a:rPr lang="en-GB" sz="3200" b="1" dirty="0"/>
                        <a:t>Greece's Holidays and Celebrations </a:t>
                      </a:r>
                      <a:endParaRPr lang="en-GB" sz="3200" b="1" dirty="0" smtClean="0"/>
                    </a:p>
                    <a:p>
                      <a:pPr algn="ctr"/>
                      <a:r>
                        <a:rPr lang="en-GB" b="1" dirty="0"/>
                        <a:t/>
                      </a:r>
                      <a:br>
                        <a:rPr lang="en-GB" b="1" dirty="0"/>
                      </a:br>
                      <a:r>
                        <a:rPr lang="en-GB" b="1" dirty="0"/>
                        <a:t>In Greece, most people celebrate Easter. Easter is a Christian holiday that is celebrated on a Sunday in either the end of March or the beginning of April. Easter is a bigger holiday than Christmas in Greece</a:t>
                      </a:r>
                      <a:r>
                        <a:rPr lang="en-GB" b="1" dirty="0" smtClean="0"/>
                        <a:t>. Easter </a:t>
                      </a:r>
                      <a:r>
                        <a:rPr lang="en-GB" b="1" dirty="0"/>
                        <a:t>celebrations begin after 40 days of fasting (a time when people do not eat or drink during the day). A special E</a:t>
                      </a:r>
                      <a:r>
                        <a:rPr lang="en-GB" b="1" dirty="0" smtClean="0"/>
                        <a:t>aster </a:t>
                      </a:r>
                      <a:r>
                        <a:rPr lang="en-GB" b="1" dirty="0"/>
                        <a:t>bread is </a:t>
                      </a:r>
                      <a:r>
                        <a:rPr lang="en-GB" b="1" dirty="0" smtClean="0"/>
                        <a:t>cooked that has hard-boiled eggs in it. Easter eggs are coloured red</a:t>
                      </a:r>
                      <a:r>
                        <a:rPr lang="en-GB" b="1" dirty="0"/>
                        <a:t>. </a:t>
                      </a:r>
                      <a:endParaRPr lang="en-GB" dirty="0"/>
                    </a:p>
                    <a:p>
                      <a:pPr algn="ctr"/>
                      <a:r>
                        <a:rPr lang="en-GB" b="1" dirty="0"/>
                        <a:t>Children play a game with their eggs. Each child holds an egg and tries to break another child's egg. The child left with an unbroken </a:t>
                      </a:r>
                      <a:r>
                        <a:rPr lang="en-GB" b="1" dirty="0" smtClean="0"/>
                        <a:t>egg </a:t>
                      </a:r>
                      <a:r>
                        <a:rPr lang="en-GB" b="1" dirty="0"/>
                        <a:t>is considered lucky. </a:t>
                      </a:r>
                      <a:endParaRPr lang="en-GB"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7410" name="Picture 2" descr="http://0.tqn.com/d/greekfood/1/0/Q/P/tsoureki_round_499.jpg"/>
          <p:cNvPicPr>
            <a:picLocks noChangeAspect="1" noChangeArrowheads="1"/>
          </p:cNvPicPr>
          <p:nvPr/>
        </p:nvPicPr>
        <p:blipFill>
          <a:blip r:embed="rId2" cstate="print"/>
          <a:srcRect/>
          <a:stretch>
            <a:fillRect/>
          </a:stretch>
        </p:blipFill>
        <p:spPr bwMode="auto">
          <a:xfrm>
            <a:off x="827584" y="4077072"/>
            <a:ext cx="2242220" cy="2233251"/>
          </a:xfrm>
          <a:prstGeom prst="rect">
            <a:avLst/>
          </a:prstGeom>
          <a:noFill/>
        </p:spPr>
      </p:pic>
      <p:pic>
        <p:nvPicPr>
          <p:cNvPr id="17412" name="Picture 4" descr="http://t2.gstatic.com/images?q=tbn:ANd9GcTQUUgVPxfCR6JBx1sSrhiGU1GdOsZI3H_8xOXkivdlW7qJOEs2"/>
          <p:cNvPicPr>
            <a:picLocks noChangeAspect="1" noChangeArrowheads="1"/>
          </p:cNvPicPr>
          <p:nvPr/>
        </p:nvPicPr>
        <p:blipFill>
          <a:blip r:embed="rId3" cstate="print"/>
          <a:srcRect/>
          <a:stretch>
            <a:fillRect/>
          </a:stretch>
        </p:blipFill>
        <p:spPr bwMode="auto">
          <a:xfrm>
            <a:off x="5220072" y="4095074"/>
            <a:ext cx="2798440" cy="209883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7128792" cy="3447098"/>
          </a:xfrm>
          <a:prstGeom prst="rect">
            <a:avLst/>
          </a:prstGeom>
        </p:spPr>
        <p:txBody>
          <a:bodyPr wrap="square">
            <a:spAutoFit/>
          </a:bodyPr>
          <a:lstStyle/>
          <a:p>
            <a:pPr algn="ctr"/>
            <a:r>
              <a:rPr lang="en-GB" sz="3200" b="1" dirty="0" smtClean="0"/>
              <a:t>Greece's Land</a:t>
            </a:r>
          </a:p>
          <a:p>
            <a:pPr algn="ctr"/>
            <a:endParaRPr lang="en-GB" sz="2400" b="1" dirty="0" smtClean="0"/>
          </a:p>
          <a:p>
            <a:pPr algn="ctr"/>
            <a:r>
              <a:rPr lang="en-GB" dirty="0" smtClean="0"/>
              <a:t>Greece boasts thousands of islands - but only about 200 of them are inhabited or visited by tourists. Crete is the largest of the islands.  </a:t>
            </a:r>
            <a:r>
              <a:rPr lang="en-GB" dirty="0" err="1" smtClean="0">
                <a:hlinkClick r:id="rId2"/>
              </a:rPr>
              <a:t>Santorini</a:t>
            </a:r>
            <a:r>
              <a:rPr lang="en-GB" dirty="0" smtClean="0"/>
              <a:t> is the most-visited Greek island.  Coming in second is </a:t>
            </a:r>
            <a:r>
              <a:rPr lang="en-GB" dirty="0" smtClean="0">
                <a:hlinkClick r:id="rId3"/>
              </a:rPr>
              <a:t>Crete</a:t>
            </a:r>
            <a:r>
              <a:rPr lang="en-GB" dirty="0" smtClean="0"/>
              <a:t>, followed by </a:t>
            </a:r>
            <a:r>
              <a:rPr lang="en-GB" dirty="0" smtClean="0">
                <a:hlinkClick r:id="rId4"/>
              </a:rPr>
              <a:t>Corfu</a:t>
            </a:r>
            <a:r>
              <a:rPr lang="en-GB" dirty="0" smtClean="0"/>
              <a:t>, Rhodes and Mykonos. But </a:t>
            </a:r>
            <a:r>
              <a:rPr lang="en-GB" dirty="0" err="1" smtClean="0"/>
              <a:t>Santorini</a:t>
            </a:r>
            <a:r>
              <a:rPr lang="en-GB" dirty="0" smtClean="0"/>
              <a:t> is not the most popular island for local Greek </a:t>
            </a:r>
            <a:r>
              <a:rPr lang="en-GB" dirty="0" err="1" smtClean="0"/>
              <a:t>travelers</a:t>
            </a:r>
            <a:r>
              <a:rPr lang="en-GB" dirty="0" smtClean="0"/>
              <a:t>.</a:t>
            </a:r>
          </a:p>
          <a:p>
            <a:pPr algn="ctr"/>
            <a:endParaRPr lang="en-GB" dirty="0" smtClean="0"/>
          </a:p>
          <a:p>
            <a:pPr algn="ctr"/>
            <a:r>
              <a:rPr lang="en-GB" dirty="0" smtClean="0"/>
              <a:t>The highest peak in the Greek mountains is known as Mount Olympus. In Greek mythology, Mt. Olympus was said to be the home of the gods</a:t>
            </a:r>
            <a:endParaRPr lang="en-GB" dirty="0"/>
          </a:p>
        </p:txBody>
      </p:sp>
      <p:pic>
        <p:nvPicPr>
          <p:cNvPr id="16386" name="Picture 2" descr="http://t3.gstatic.com/images?q=tbn:ANd9GcRktE7e33abuavmL61_klpvo6BpiCwDhg9IBKDlMvVbn2JB1xCc0w"/>
          <p:cNvPicPr>
            <a:picLocks noChangeAspect="1" noChangeArrowheads="1"/>
          </p:cNvPicPr>
          <p:nvPr/>
        </p:nvPicPr>
        <p:blipFill>
          <a:blip r:embed="rId5" cstate="print"/>
          <a:srcRect/>
          <a:stretch>
            <a:fillRect/>
          </a:stretch>
        </p:blipFill>
        <p:spPr bwMode="auto">
          <a:xfrm>
            <a:off x="467544" y="4437112"/>
            <a:ext cx="2240657" cy="2045593"/>
          </a:xfrm>
          <a:prstGeom prst="rect">
            <a:avLst/>
          </a:prstGeom>
          <a:noFill/>
        </p:spPr>
      </p:pic>
      <p:sp>
        <p:nvSpPr>
          <p:cNvPr id="16388" name="AutoShape 4" descr="data:image/jpeg;base64,/9j/4AAQSkZJRgABAQAAAQABAAD/2wCEAAkGBhQSEBUUEhQVEhQVFhQUFRQXFRQVFBcVGBQWFxYVFRYYGyYeFxskHRQUHy8hIycpLCwsGB4yNTAsNSYrLCkBCQoKDgwOGg8PGikcHCQpKSkpKSkpLCksKSksKSkpKSkpKSkpKSksKSkpKSwpLCwpKSkpKSkpKSkpLCksKSksKf/AABEIALcBEwMBIgACEQEDEQH/xAAcAAABBQEBAQAAAAAAAAAAAAADAAECBAUGBwj/xAA7EAACAQMDAwIFAQYFBAIDAAABAhEAAxIEITEFE0EiUQYyYXGBQgcUI5GhsVKCwdHwFWLh8TOyQ3KS/8QAGgEAAwEBAQEAAAAAAAAAAAAAAAECAwQFBv/EACIRAQEAAwADAAICAwAAAAAAAAABAhEhAxIxQVEEEzJCcf/aAAwDAQACEQMRAD8A81ApwtTxpwlfTSPMQinC0TCkBT0NhxSii40sKNDaEUoogWnwo0Nh40saJjT40xsLGnii40saBsPGlFFC0+NA2FFOBRMKfCgBxThanhUlFAQCUhbqyiUZ7XFSqRRxqWFWezSNg0bAVq1NaWm05kU2j0tbFmxBFZZZNccULWn4kVq6W2PaoJamr2nsRWOVbyaTt2atIm1NbSjRtWW1BxSCVMCnijZmxp4p4p8aNgxNMTU8abGmAigPifwKVFilS2HjWFSwowSlhXpyPNBwpwlHCU/boAGFOEo2FPhQAcKWNH7dP26Ar4VLCjdunCUADGnCUfCl26ADjSCUfCn7dAAwqXbowSnCUjA7dSt2pqwtqrFjT0rTkoFuzR+zJFW7Gjq4ugrHLNtjhxmjT+1Ht6StAaOi29PFRc1zAOzpQBxRxZooSiqlZXJrrRWbdXbYoFtKtWxUWnIIoqZqIp6kyipAUgKVAKpioipTQD00VKaiaYRilSilSDygW6l26OLdP269Z5oHbpxbqx26ft0BX7dOEqwLdP2qAr9ul26sdunwoCuLdLt1ZFunFulsK4t0u3VntUu3RsK4t0/bq3a0pYwoJP8A4J54GwJ/FQABMSPPn2Mc/eovkxl1aqYZXsiv26Jb08kD3KqPaWYKB/MijBOd4j++2w9zBmPah2GXL1gHnGTxHBidz58/Y8Vh5f5Mx+fW3j8NyveRd6To7VwKblw2i3AKSBuAwY5DEiZ9vzWs/SVUwGJOx3Ur9dt6yrNnHgnad5kmWncitHTP4+1cn92V+11TxyCJpIowt0a1bmidsA7mBR7fs9RVKVIJRQm08DiaQFHsWjKlFVKitEBpbB1FFWhg1MGjYTmpg0MVMUzTFPUQalNIHpwahNLKmQhNNlUcqizUBLKlQppUw4AW6mLdGCU4WvR9o8/VA7dS7dGwpwtL2GqALdS7dGwp8KXsNAC3Uu3RsaljR7H60AW6Xbo+NLAcnalcjmIPapFIHBPmAJJ+gHk7fms1uvC6AtkOLhZYJNvEq2QACmDJ23kDbf3qnqup6m1dt4kq2NxWwdd5m2WV1O8nOGB44gVx5fzcZyddGP8AHut3ja0HS7p21Cm3dOLrac9rENmqiWYDP08SG9JG29D6loH0ztbdFDuQysQ4kTiMMogmB6foI+nI6PUN3TmSGVgG8MNiSN+OOYrsuh3E1Np7epYox1CYG2ulWXI7bkAlDJxUkrO4BPBny8srld1348mgb91zbDAn+Gys0HeF29QE8lgN9p2MSKbVKQyz77nxDCJ/tWt1Hp1x2vK0qUUW4vwjgqFIAKMbYJVZALbqf1EGqzjFN1BOwDGCRzl42mAKMTqxpbZAkA7czxVywABvNULF3YR45q9ltW8qLG1ZYYihFoM/+f6VLpzBkg+DVsaVRzJP04rSXiLOs17xIbcbDZTyQSAY8A/7H2qsl5pEyQPczHH+1ad3QySQCf6n+lBudOaDwv38CjdHAbV4Hj3jxRhWEZtkmJO/+1aPTNSWT1cjY+9VMhYvg04qE09WmwUGpqdqCGqeW1BCzT5UHKllQKNlUc6HlUcqZC5UxNQyqJemE5pULKlT2HJipTTLp2O4BqJWujbm0IGpA1FbZiYMcfmnxI5o2NJzSyqFKaVGhA1PlQwanlQZ8qxPirquFrBSQz7HHkL5j2J9/aa1798IpY8D+p8D88V56+qL6hWuEuWeTBHAJhQeByf6Vzefy+mOvy18eG62bGoW1dS7pTlcU22TNRswg5bmHgidx9xEVpajRqCM7Q7+YlBBU23tN61WZRg+JXcmfAA9WXrteuSspwz9LGBlydpHK/Y1p/BCXP3kXu8ulUg9y6XW36GBPoM5TiojEbAkmK8t28Zem6Lea87PbcKjBbzgq5Q5bvLuAZkn5uASdhNR/en095XQm2zF5YOC4RtxJWPVDRBE7ceKnq/ie7duFs5wVwjKvbMSWD5TLNMbsSxk7kkmsO5qMmi4WZhImfmiACSadRK7vSFO6HL9sSMrpdgLecAXHI9RXfHnYsfettLFw3O2HW6zBygJS4CTDTbe8jKyliPlMmY2NeR3dWSCoJA2ETAgSYPuZr3v4F+J9BqNAtvU9q20qMGLFsgFt95SRCElQZSACCfehVyczqug37F5rbLLKgubY72+CygGdjsQNx7RvU7WqBiSK9F6/aS8RZ1Nqw1q4h7N034vEqs7ArmCF9RZSdt/euH6t8BPp8jaZr1tQCQwUXEXeCcTDcNuB+kmtZbCl2NoNRvz555rsekdPZhLCAftXnHTdUbd1CCQQdthyOOdvf6V6t0/WBH7LKQAAEunIh/SDEkRO/gkGNqqZllNDtowviuX+I7hmBI967e5b2/tWRqvh5GOTEk+dwB/QT/WrmSHnv8A01rp9IJCwSdyB943/ApakC2e2omQQ5I3ncYwQcfHG/1rZ+I9clo9i0xUrBaCAADO23DbAmQT7kVyY1ABMwMdv58UrlpettPQjHarmdYmnv7gz/tVr9+9cDwd6vHLhZRo5VLKhK1SNaM0w1OHoU0sqoCF6jlQy9NnTiRsqgXqBeoF6ALlSoGdKgOXGrPvRBqz7/71SqQrp1HN7Vft9RK/b28VG5rZO9UwKeKNQ91abUTwIpheoEU4o0WxxcqXcrPbqltLyI8kMRliVUqp/VLwv13MQK7pvgDO2LmnvI4I2yKkH7XLZZTWd8mEutrmGVm3A9d6mlsJmuYLElZZQQqNyy7jdlrl7HTu44bEhT8nPqxYAneZGzSfefY10PxdpOxqTavAFlQBkDT80ndl+X5rf1HkVl6nqRKhBliPEjAcbL77AfUxvxXnefL2zunT4sdTo2q0pQSo7u0qCFYIwMqY/VvM7ERyKytN1drbmYMyrDyVgDEew5243rqBq7X7sbbovc2zvE9wggMypbUkYlyiZNvw/gwOJ1Fo8xtsswQOJ8+a52tRtPB54kfiIihMSDPvTqm4A3Jj6ya09L0tsgXxHy4qwMMWkD6QDv8AimnQej0l1rLMFGBbDI4yWgNgk7loMwPf61r6NTZAxctiEf5YCk7uGXcnFtvrzFD6z1ILct2bYGFoJAEc7sSYOOZBQMQBOI9qv9QvJ2GcGSqn1cSWiNhsfmp39Kxn2vQvhT9pX7zlb1C5o91kt+kNdKXHEKbYJB9LMDA2mByBUuv/AAo9l8tPZRrLspa2bYuso7i5KVcZDEGQPHPO48k+H9XjZvEkj0BBDQZdsSY8gQv8hxXddB/aEdLcU6l2u22Km4sZMotr6CCRIZfTEe0TRKJ+w9OItkAl2tMQZHqgMZAMnLY8/wDobvVOsXOxa9JdrUCyVuXBg/qxOAlWMsACII4kg1r9T0dnX2k1GnLJeuA3GBCg3FAZTKwDkMVBxMxBMxNVNPcNllPqR1IMlZCnbEkwQDJETsfemre46P4S+LEdGS5krW7Zum5cMqFAUEeG2ngyeROwrX6114ae2GYdxm3RVPbMH9RVjkFA5P8AQcjjum6O8bmWqtOcrnauN2Wl1uhmyXYBOQP8ygcGu11HQbakm1Zsm5KgNeLOdudySxgHZfpRtnXnJ6RddrjuotjKXIDBFLEe8nedl3JkVrdL+E7ahrl6GCySJOBgSceMwOMuCQdtt+zuaO+bim7ctiysHBUIJbbGSxO0wYHsK5n4wuAwoOSp/wDIAPSrDf1GTBOQ9J42jkmrnenvfxxVlY5gSTsBA/FWLe52Ee9V7mn9X/nYEff70K48fWqxvVX407eog1ZF3asn96AGwPHmnsakk7mt5WWmrnUWuUDuU2VWkbuU2VCypZ1UIUtUcqgWqM0EnlSoWVKgOXyqYeq+VSzroco+VSzquCaefPtQqD50xue9Dy/lxJ2H5J2H5qyhtKJfG4fKdxQACDt6Tkx+giJG5J2zy8mMiphbXHa3XG4Pn5ZnWRxsSB9+B7CtT4a6zrLFv03L/Ya5GCXDbDXCJ3YCZjeARtE7ETo9S6Dp+0jS1oqQi2MQCzMsly5OeJCNE7wq7jLKrPUkN3T2LUdoWsoYG1bt21bESNgy5QxZjIJjeYFedleuvHFjdbUm5lLdu8yPlcYNcIOUhmiTDW2G/IxP3zy5DyUgRIMgeVluY8gfzitOx0V7wZ0UBLaC5cvOFS2mK54sd5MSAo3Mjasq7fXBSCSQQAsHA7giQTM7e281jer1oTR2QyEOrMzMWkbn/m3kfai4WSrW3VhHDAgQRGxBk+SJocXTcGL8yG3xMDgsB7RNXrhtIwVVJLEFyRJYicoJII4PFI1K70Dt+rB7ttmAS5jC7Asy5A/MAAfoJ/FXVAq1xSxyX1DZoYQqiAQDupLbgcfWtE6x/wB3uhXZEf1Mst6wpg5iYH+LEeQo4ql0wd64luVUOwUsRsBMSxgwTtv4mmV6yCZ9pLAwI48f3irnWrKKoAyJO4JP6Y4iNtyP5U3T7gt3GVt/UFkeIJ3BO9R69cBuekAAKo+8y0n670k/g+lAGkcxLNdtrzwoBaD9CQN/pW5qrSFPl9Dp3ECBQoYLbyPE4Sd49vEmBdG0KNpMZl2fLGIJ9LYnKIgHHY8yfE1c1ejVoXuEOtw2TaUNAUqCzFiNzKp6QOAd+KcXORufD3xANPqVBP8ADZrbhSfkRcAYQ7ZEqSIgiAdzFep6nR6fVdt1uhe+HtC1cLXASyK/bNrIC04CZEcj6GvFNRaQCVABDZxuSAuTLJHHgj33+tWOndSOnvKS/cPdts4WcrmJXdstpJHBPmkLHu3wxritoJdLC4pZHzcsRj8jGd1DLBB+871c6r1JbYLG3cugBp7aZEQpaOZGyt+YBgwK5noPXdLrgbtrt2rp3fYMpV2KBL8QrkhR5+xMVbbXajTwuQZMwj3CAblruOcB21gYrO5MCHWODFIsWG6jqW02VnTEMQoS3duKkKRAPpnyBImd64y7qdVcZzqb66KxjjhkozhSCiKzAsBuG3gkGJM12fU+qa0QtjTren/8jsEAIYhslkHePsPc15t8X6O5aAhrAZwO4LILMAxeS95nLcgjFIWJnkTcoT6jpRaKqLqXQ4BUqTuvhpIiCdpBPBrF1Wo+xn/kiqbTHqLMY2kkmRHJO5G0RUdTdkj7T/Oql2pNb/A960LVyKwkkmfbYVctXTFVsnR270ipdysjTa0DY/f/AN1ds6gN8pkAx+a3xrKrRakGoQanLVokTOmL1DKoM1AEypUHOmoDm6l+ai1lvpRbGnkgT58bmr/tx/bGePL9GtoWIC7k7ADk/atNPhlrtvcuD8wx7eIGQX1uzAA7mAJ96JZQIh2KsQI8+fJ8e9dBp9aqWO3bcI2KEskyCTIAgMS22Ow5I/GOfk9pptj4/XrD0Wl7WQCh2Ak3ZBK7zKs8Kp2b1CJMQTwal/qYRzZtZ2SCyObjOzGd2SUwMAEggHyRO9bP7wtq2QbjG7AZgGPzLGKlwNiMWWFO2X6jJHFu794HEHMlyVGUH/48vVsJkD+XtNc+d9Y1nVnriLmi2E7KYAyqMcr2Qhmb9JMFQBMA+cqHp9BNvO4TbT0Egepnb1QgAG+6ndyBsSJg1oXOstcJsn+HYt+nMojXAoLN/DBPpZiyEkGSZOWIAGX1G4mOFrNrdtzFxmMhGLKAyKcFJJMndiQu8bVhfrUbvEWwLkm0Bgfl2VyFOIbgkz45gnwBkai2xIBYkLIt+cIZpVh/mbcRuZ+lXx1Vry3LDIFtG1mbfEtbkh9tyR6vp9Kpu4EE7k7e+5G/A+9IG0N0En34DM2InecZ3P1NVtZrcHIAjYiSB52O/HuNqvSbIaFUnIEth3CTAPJO34nz45yQDefxk7ecR6ifsAJJ+3NIqq6rUZGST9gfHmJ/O9b3SLUv3Fti2mZES0iEEHc7bg//ANfaiav4SXsMbZP8MFr7s1onMAhLdpVY5CSxLBjsJgACc3pHW+2htsJAOSzxPJnz7/zqtaTPvULluNbcj1Q7kfUEmDt9DP4qXUej3XsnWFYsG52lfaDcx+WAZGynfjbaeKXWif3os3nBSdxBwUQZ3BEVY/fxc0Y06Agte7kEyogN6hLbbEbxv77Ugt6NMdGjCAQpdvBIyKpHuZB80AJgbZflrlzJ5P6lYSIO0fT/AEq90qw3oWdrY5HOcQYncRmfbc/Sj6mwLlyTACyApiCfJ/8AqPyaF6UuodQbBQjSXhIEDIDkHb1STFU+m2e5fS2WC5Mu7mApJABbEGBkZj60TUhe6+PoK2+Rt69sTHgz/UUK/wBBvqvctq72yrEsRBxtsM4k7gMFkjaduQYm/RbptdNuXbblcTeCgzcyItQSccFB3UjEjYESdhXpnwn8SHUsbWoRQmMqEzbtqhAMXJyCiVMv6RHImD5lb1MadANg8TOwWRJAG2/0PtROq6piqgEyFBYrkCzDLGEyHsNifJqhqaevN1m5p8m31WjY5G7bEuoLkOwMer1Akjfbgmsj4t+C1uAX9EoefnRcRI2lkJjeQsr9SRzvxvwJ8W3LOpRdSwFllIZTkVtLsx7agwGyUCCDMn3r0Rke073tOvouLNy3bUYOcYW8qlvSQpAIAhhgdwZW8es9aeX9Q01y189u4mx3KnYx/i4HIrPXUiAWZQcRsZknzxM+9eyWdYNRKhkLMp/htbZWO+zPbYTiwCgH1Ae52njepfs7u27gNlVRGGLEX1CmQGOIaGVdoCEtxO1aXHXwe37cal0gARufG4J8neDH8qsXry4FkmMmEHcAfphp9fkcDin6501rDsM0cqWttiScWBG/q35YrPurATE0NlKoFH6lgDmfI+3HP1qd6VFO51YqI8ENIO36YB/GRrR6NfwuBCysSIOMkAiSPVGJ48E1ldY6E9sKbjJk2wRWDEDIjJiDiAdxyeDx5q6a8VbJT8kR4gjz/wANVMrL1H13i3gRIPIn8cf6UmeuG6LrGVwwP6jl9QTvt9zNdkX3rpxzmTOzQq3aTPQiaYPVbIQ3KVVyfrSpbNjdotufqTzJ/wBY/lVnSvg0BlJMbL8+/EwYA+396e7YYgBfSDz7x7DaPzTPaRB8vjcc/kz/AHrlbbHzJEQQOedj9z5NLTyPO0iPB43jaByRPO5pXblvG3BZT8zyRB5xQLEqAOd9/EUTpWrtXLpRluuRtCBVTj9Tkz7ekCT+KCQuyQwmEgsRuSBwPlHO4EmBvVG3pMgQrDC3JzMDBW8e7E4gADmNvJq91Prts2ltFO2hd3tiIuXSDgguSB2liW4YkR7zVXUh1RFdlXlxZEykgQ1xfcgmMiWgeAajK7VE9TbzGS4WUtoAgcnO4QTkTyXdiRtsIUAbCqmo0Vu+Es2ATcXf1FAggKZnAYgtAA4+tV3YNcyuFlUAn/vZmaJAP96lavNEJKCcgskDJV+aSQNhO5+tZqG6L0x719MGQ3ChkG4qWlBIktc2EergTzsZ2q/f+AnW3Fm5a1Jt5s3buBVRUYlSHeBdgK2UCABzJisqzqcB2p/hZhiQcBzu3qyE8id48RU9dfuXbguEqxCtgJi2qqAoFoTCgBgOf00BVuWrlq4hvKrKpdVC3QquAgI4YMANp4mQJrR6fpbN9rlw46fFJUILrm4WB7aep2MTIbiQFhSZoXX/AIQurZTVXiqpdwFpQVJckxOIJIAAneZ24msz/raIEgEFGMxKtGOMAxiRvtInb60iS61rnuJPbCfwwpYLgcQflRfC7mTycprG6fbVjDbHx/hn/ujePG29XrVnvXFDejJgsAZuMiJIBIkcxuPaQNx1Or6Dokz7ZJCFU7h1CMLlxgTiVwBtLtuTOP12LBOMe0zqMVG7KAAd5YPieZM7+o/4frRdGFtsTvkVUjIEbkhSNiNvUd/p+a7Po3U9K98sLdi2s2ktae4v8JXW1ibly4gLlCe4SI9RZQSAJPLajXHWXme4TkWN5idjuwlV32UAghRwBAplWxai2u8fITPuRvJHO5Ynbbmp3tQO3iTGxb39vP3HtVWxbFv0jcGQCYPpM7cff/ejpZLKyWbctixO0gCN2k7GATz9KTQHomkD5ai8hNlGRnAHzEuqLaWQZMNJ2MAT5E7HW+si8Wurbe1/DCLZOXoVC5tYpEIAH+u8+9Y+suzctGz2wpt2mudtmIDnJ3mYVW9SAqq47ADgzdOoXELb9R4YjcE8mW4mKfzhTqs+qRicUMAwWYFAByIHJ8njaapW9MXJYN6cuTCriAVJj6/T6Vq2dOB8wB+nK/jx/Sq2tcY20MDgQAPdd/rSUpazTG2rPMnFoYSNiwxj8Sa6P4P+KL2k1Ae5ba4SigZM6ntlQqQT8vpXbwPbisvqF5EtExJPp3AOU7D6Ab1TsXlzXMuzYiXLEtK/LuTDAARBP6RTTY+hNPrUvqj2nTLfJcklQHh91Yx8uJK7FlHiRVkMG9M4yY24nEnx5A3APsDXjHR0v6LTHVSoGoBtqzk2iVy2a0oaGJJaXZQFiROU16B8A/ETakYbPHMsxdGCgg+r50JDDYyuwiN62xy1Osrie38Bv/EzuWn7odbhK3TyWZWVS8BgxEE5Y+JmsHqX7N2txcF1SEBJmZECSeIIBE+Np8gT6faOXIiDO0Qw3EgjYj39qzuvaNrmnuoEksr2wuSANIgMCTtz59uKuapdeDapGa0XL5M2IDTJHqJ4Yc/03+1ZOmEMZO/PvMcnj2Pmur6x8K3rFsFygGMsmadxMDJlBzsVO0xO4rE1rFlMJigIYIGJ9I53Jn3+vgVnZ02OrY3GkzJynzvXdWrwdQfJghvfwwI9/P4Ncjo0QjG6CTwp3BmYgnEk8cHiT+L/AE/rKqApxCiQW7hyLT6dmC7iP0ieJrXx8+prob9hlAkEAiVPgiOQfNUb96IP2q8us2KFu4FnfYwTwQRtB22HMn2rLvKSAT6R8pHIDeQa1tLiwNR/yDSoJtN4H8qVLYJNcxIWRkY5nb68kf8AOKB2lziQ7z+omF4khdzO/J/EVV6ihOItghi0s6kBogiBPvP4irOjt4puMCCQBJP+aSAT+awaQa/aKZEg7hGmB+ojeJ52/sTVXS9Ui204oAwAbeQ4JJZcY9XzEswJkxsNxPVXQqu5IJAJjYAkCB/oKj07QLddFBVSFZTcuFVVfVyREBTJgAkkg7VGSo1dZo01WnZkco1m1cu2+GYm2odgzMBCkLMzsYieKxkujESPUP1E7nzJ3gGfHiTV3qFpNNd9FzuLDqxYBciRDwJLQQYG877xMUbpnQZQNddbNvBsO4wQ3WVZCqG3I4BaCBIHJqFfGFasvcuO+BMlRspYmAAoUf5W9tgK1NL0c3kK2rT3bquCxX1Kq/KFZIES2XqJj0wBzO/0zqOAFpWHYcdvC29633jcWLguMEKrjm0tiT6IVvNWfij4rTTaUWtMTYvJBuNZUdpiclZEuu2RCzHdAJYgAGJgkJFvgTtWluai6ierEW7YN693OcFAYJmFmQJjfetTrGg0+mtpcs6i8tn027yWRp+8jBV9TMPXvtPzRB968tu9edHQ2zctF2csVYoPVyIEeTv9gKvdC+LG097PEPdT0pkXxU4hQcUIzbcQCDxRwb2t/tB6jYuW9Pbs95baPeSboUswzW4zsuKlHLP8s8YzvIHL3rCOVOZu7BYxCOxEgbgmdvPP0r07U/Ddp9XeBAuv2GuPp3QZadro7jHJUbFg5DhRk+OxIAINBtZdtWLdrUX/AN0a0CRZsquboBahXdGgZhywktM5GFC07EOL03SHRlDk2wUMySMlYsoUQBIONwFhI8E71qdTZ0sHTvfwSxdLLZIO5L3ArWipaZUg5Hb1CJiu+05s9prmoVdZqigNoXFN4tZDtK4hCtq1JbBgoyyUhY9NVPjMWrluzc1GSXC4uJpCy21s2lTFrboJCsxC+p9942gilMVW/h56HHdPaBtWyzMgDBmxJ9IL7ZR694HFBFuWZwWLgkKARMAAE+MpCnbzRrmlCxG0qDJgCZAEDhefajabTi0CBvcAIXE8EMWh9o44ipqolYJxUyTMHcSRsTyPqauaBb1i9Op0r3LbKWtpd7lu0zYwC0CHUdwHGaS6pLcsFD3Cf4dt7f8ADgn1l4IXYZQgJ9XOwoja5yZuksfGRLYjkKsyABOw+g+gpwBaHQW1nK2reQLkvA32AJPv59qOj7ZNj7L4AWOFEbCqtvW5vHgcnYfbYfb+lWdQwx9Xjfc7fYfSjagLuqB2WXJ+wn7fTaqV1/Us7FYO3G3EH81M3QBCJ+ff/nvQuyxPqMZeBueJ8f8AmkFfW6qSi8jIsxP0Bjbz70bSavsG6TayuJGGasVQFZzwHLD0kZbDeZ2FZd/WLk5A3Gy7A78TO39qPqNZ6GkGXEA+5Jks3ueed96ErydRe7cLXLjXDwhbI/rkmJ28CP8Aarmn1LIQ2QUi4AIkcAzIMNP18Ez7VgdM0ly44VWRY5LuEWJmWY/ccc7UVQS/aCm8zEIiqZyLGAF8ySfaaPalyPak+K7g0ILTkbhVXtspQOotuC1wEgucWkDY5Hnx1+u1ruMdP2nuYZkFiVBxaIK8BmgBifrB2FeMfBXVr1m+LZvIRcZEvWGJiQwQAOVhWG4jdeQ20ketWenI7LdTK22yJctsrgQN7bqsoYgiN5gbzWkukOJ/aFr9VbWNV2FsOgZURS57oOOCXWtnG5BLTsCoYCK43qFnvAtbtlQwRgiln4kXCpbgejKf0hvpXqXxz0S5qtG1tlJur/EtsjN2nKAmcT5IBWCCQX2J5rzHprYqEuAuAxDCSpII+UcEVpe6KflgLqRmuG4EgT6ROTFXgfMQCNzFR6jfLXGxgLMiEVZBAPj29vBmhW7DW2hlKkQpBEHbnaKV1TlM+P5QSKW7Cs4v/D2rdtuSqs3kyBJYKBsG4j7fWujeyLgI2yieIBkGGHsdv6fSub+F7sahIkCWEcmIO28TwRW3aui2EtsGyN17Yx+X55WPaVuAifafet/FdzqKHcuqDDo+XkhsQfrGJ3POxj2pVod+NjbZuPUhAUjwQCNpFPV6hdZyrH3+n+vvQrkCWJ2HJjaPvVvS6bOSzqijknyfYD/eB9avI1gIyl1AZW2kO1xRkGyB9KjxB5gEbmufTdxXUtYblklQqglRiCc+f1iNl+Xf7fWqrdSZbmKbk7TJ5P8AwVd1eA2UemMQOdlJxmeWG4HtJrN6ZZBuZtwCYEkSY+m/9awyp6rt+kXZVBcuSHdEdj28DkYBcOIxBO42kTJg1ldT197UXMrlwsxKqpxA9GXpCqIxXgADaBHtWv8AD+g/fFa2T2ghRy6ICT/EVUtqJgsxMCSODzBrpVs6SyGAu4PbtFg1tBqcDkO6zXCe290qOcAqZeQBT1tVrk9LoL1ywFUooDPndZr+Iftz2DICLlJliPmABIAAJtP8DX8Dd1Fy1YQFRndv22SVI+QW8id4kRP23rP1eo0g1TBTdCIVFsE4kgBSXeOXdiSYjYAfa1bS5ql79y4BptOoC7BXIDMzWrSRuQZycA7DJt9qL+kb4b/olu67YG9rbygjCxai2EBCy112lQNpY24354NEt9RsaG5lZtJd17PdQoA5GnuBBg9qSRcMuZJGxRo23Ojp9UhSLdq4NNcZbbLZNuWuXLbgFSVbJ/4bHc3GXIweK3tX+zudNk98dPs3F9enWycibmMLccXM775KmxneRG5k0Lxy3Q/jJruqZdTd7aO2d5QcbCqwCsEticnxMCRMyZ2rW6/oBqNPcFgvlZFjTG4y27fctlh6IxC2mhlEbuxTEjaGwumfCzaO/qTeYNZ0ptm7cZSiknALbEZNJzGw3gNG8Uz/ABHb1JYXVutbC3UTG2BbYC4O03Yd4yVWYGWcD08GWqt6nS+xLStethn07i4t9Mb96VOot5MxuxeZgYxHquhVSCd/STWQNN/GM3DdYMoFwOXBb9ShvSGBLOASPG311NUpL3XDXlsuxE3roQ3AiAkO4DIwViBgpjZdhGwtPoA0liySqulsLkzkDNSQIwQyCW9ogHmoVIyup3AUbFQRPPuvHpH6vB8cGojWSileWHkTu25AieI/vXb9D+D+6gcNdNouiwlu2zF95Ft5K4Y7G58ogTMA1zWpvq+KJ6LVsuAhOVzugwz3D8uXCgDYBTAGW69b9qt9CsIEAM5EkAbb+Yge0lj7UUsCRI52+5jcU17RZKsNBG4J/wAIB2AP3NM3TrjWmuWwx7RksSJhjioUctvvABPJ4FIwbVwszOIEHD6wJAgf5v61C9cJcCSFjcD/AFPPG0UPUWW2VQ6x42UcCcp+nsKGefGW0iZ8ePels0798k7bfkQPHmqt+7HHqJECD8zsYiZ4/vRdDaN1jipMSWY+kKB5YnYcGPc7Cruqv2UkIlx2Km2Sz24MkhohCRkJGIaYn1eA5NpYP/TTbMXFKuGKlTIIYGPl+/35qfUekvbKB/SGAYSQxAyAl1DSk/8AdBI+9anUepMPR/CtLiocIPWwDZLkzbs07yTPuaoaB1Lrl/Dtn6Fn33JCbAkrwT6fqKRbXui9C1GsbsWsmUHIx6UXLbK6/jnYGTuQKFb66tm53NMgs3bUr3clckABfQHBGR9RkCdxuAK6L4m+PbVnS2tN05Hs/rul1UOG3UTtu+WLhwdsViuATSg2mdnCwRipJydm8qPaAZJ+nk1cx1/1Fy/Cet6w1y6107sxJJJJJJHqdpPqZjJJ9ydq7f4H/ac2l05tQHYuWGbEIFK7qFB3kgedoECvN6saJyHUgZEGQPcj6eaWyj6S6D8QW9fprtsd1S5JYNHctudwqkt6hNuQdgQQDud+M618PvbdgQzv6iDEgpPoho3jdCDuCvNcb0LrV4HuKy2ntsDlwZnaB7mOPvXonT/2g6e6oGoY2rpYAOFYAtiQCTHpEQCDI9KEbAitMbxVmvjjOv3+6EfuFyq4hIYCFBJKmInEAEEyYFYa9Odp9JiC0kYrAifUdiTko/Ir0b4q+Flf12BLKWZ0xE3FxZi6FSAdpaAfUsEcRWeSz6S3JFsgC0xkNbAU4rkASAJCqZBj7EE7TH2Rbpyvw/YRrzjIIcGZDucWgHL8ST/6rdvaXvAlYW4l0FlBIJ7bkcTEwYBPPp4rKSwFuoXfFwVBKkHIhQSCeGkHfYfqFdr8NfCa3V7xuScj6UeCGgK2crG6hTj7gGRVYWfL+02MH/ra2/S9wIwJkdtjuTMjY7GZH0NNXet8Eadty7knklLRJ+sxT1t1O3g769md2DMgz4BOwJOwmTEbfXzQrWoXuGQW3AEk7kkQTEeNqalXn7atW7Z43ido/G8e1PY0QUGIjEsBHMKIH0nilSqdNlrVdbe3awEhZF0rICksGQSANyADyf1H71RbrEhBEIWlt+RxBEbiQD+B5pUqdqLeq69JYFnuSLbDMOpB2ZsVJk5RO3E/jeuu6Ro7ut1Ci2Qz44WpYqlq2oDL6YACjMtio8x7mlSox+wN/q3xba0BuaXT9zv2yiX7wCWQ5I3YFAWADOPSgTk77b4Pw1f1L29RqBduNbtgXyWfIlkIS3cGZJyHqO42HgwBSpVf+2kb1GTrdYbqPfZMrVq6ty6vpRA91oOCr6iSwmZ8eNhTaPUtqnRLZdnaLdtS5JQAehQzmFWI2B8e8UqVR+Nqn+Wm909LRu2bWkBv6llVjcubIHj5LaPtgoy9RGWQUgRIPo/wl8MpYyEm47Al78xlcfJbip+tQMQZJ3yBmaVKtcZOlapfE3xVprWNlNU1okOHwsF7xBI3W44CqVyYz6j6pG4385fpdu29wWGzRGjPHDYNjliZjkbAGlSqc+3S8ZpXvHFl9LXJXOSVAg+Ikb7R+aWkutcMkABYXEREySeI5L80qVZz6tDVsNoHnahP01zp3vygRGUQxaXYk+lcQYHpPJEwdxsaVKnO7TQtR1G6VxZ27YKkp6QmYUgHBQAYH08k871mNqi0KokmIP8AhJeB/alSpUF0vpL39QtpCJPkmFEYyTtJExsK1viH4e/dLIe6ssMbIAuEwcrrZg47jFDtsQTP0pUqvDGXG1Gd05JrjXHJ5O7ASdgJYgFjOw9zVdnJpUqzZ7NVjSagpLD7cnaeII3B2p6VCo29MyNbyaSOFUASCoB5243qhd1YnuEFiSfMf/rIHt7U1KiVV+PYv2c6z9409u0+XzlUDNmHhWuHGR6cQCSG2OUgzkDzHxjrf3bUXEUKIVU1AA9IeApYCBOQFtjHmeaVKtpbNxP5cpptUHVpLELtJggbj7MfcHmuo+HutXNLdLgl7YhbqgL8swpExvkfrz4E0qVTjbvZ/h1+m+JNW6Bl04xYSP4yjY/TGlSpV3+1Yv/Z"/>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data:image/jpeg;base64,/9j/4AAQSkZJRgABAQAAAQABAAD/2wCEAAkGBhQSEBUUEhQVEhQVFhQUFRQXFRQVFBcVGBQWFxYVFRYYGyYeFxskHRQUHy8hIycpLCwsGB4yNTAsNSYrLCkBCQoKDgwOGg8PGikcHCQpKSkpKSkpLCksKSksKSkpKSkpKSkpKSksKSkpKSwpLCwpKSkpKSkpKSkpLCksKSksKf/AABEIALcBEwMBIgACEQEDEQH/xAAcAAABBQEBAQAAAAAAAAAAAAADAAECBAUGBwj/xAA7EAACAQMDAwIFAQYFBAIDAAABAhEAAxIEITEFE0EiUQYyYXGBQgcUI5GhsVKCwdHwFWLh8TOyQ3KS/8QAGgEAAwEBAQEAAAAAAAAAAAAAAAECAwQFBv/EACIRAQEAAwADAAICAwAAAAAAAAABAhEhAxIxQVEEEzJCcf/aAAwDAQACEQMRAD8A81ApwtTxpwlfTSPMQinC0TCkBT0NhxSii40sKNDaEUoogWnwo0Nh40saJjT40xsLGnii40saBsPGlFFC0+NA2FFOBRMKfCgBxThanhUlFAQCUhbqyiUZ7XFSqRRxqWFWezSNg0bAVq1NaWm05kU2j0tbFmxBFZZZNccULWn4kVq6W2PaoJamr2nsRWOVbyaTt2atIm1NbSjRtWW1BxSCVMCnijZmxp4p4p8aNgxNMTU8abGmAigPifwKVFilS2HjWFSwowSlhXpyPNBwpwlHCU/boAGFOEo2FPhQAcKWNH7dP26Ar4VLCjdunCUADGnCUfCl26ADjSCUfCn7dAAwqXbowSnCUjA7dSt2pqwtqrFjT0rTkoFuzR+zJFW7Gjq4ugrHLNtjhxmjT+1Ht6StAaOi29PFRc1zAOzpQBxRxZooSiqlZXJrrRWbdXbYoFtKtWxUWnIIoqZqIp6kyipAUgKVAKpioipTQD00VKaiaYRilSilSDygW6l26OLdP269Z5oHbpxbqx26ft0BX7dOEqwLdP2qAr9ul26sdunwoCuLdLt1ZFunFulsK4t0u3VntUu3RsK4t0/bq3a0pYwoJP8A4J54GwJ/FQABMSPPn2Mc/eovkxl1aqYZXsiv26Jb08kD3KqPaWYKB/MijBOd4j++2w9zBmPah2GXL1gHnGTxHBidz58/Y8Vh5f5Mx+fW3j8NyveRd6To7VwKblw2i3AKSBuAwY5DEiZ9vzWs/SVUwGJOx3Ur9dt6yrNnHgnad5kmWncitHTP4+1cn92V+11TxyCJpIowt0a1bmidsA7mBR7fs9RVKVIJRQm08DiaQFHsWjKlFVKitEBpbB1FFWhg1MGjYTmpg0MVMUzTFPUQalNIHpwahNLKmQhNNlUcqizUBLKlQppUw4AW6mLdGCU4WvR9o8/VA7dS7dGwpwtL2GqALdS7dGwp8KXsNAC3Uu3RsaljR7H60AW6Xbo+NLAcnalcjmIPapFIHBPmAJJ+gHk7fms1uvC6AtkOLhZYJNvEq2QACmDJ23kDbf3qnqup6m1dt4kq2NxWwdd5m2WV1O8nOGB44gVx5fzcZyddGP8AHut3ja0HS7p21Cm3dOLrac9rENmqiWYDP08SG9JG29D6loH0ztbdFDuQysQ4kTiMMogmB6foI+nI6PUN3TmSGVgG8MNiSN+OOYrsuh3E1Np7epYox1CYG2ulWXI7bkAlDJxUkrO4BPBny8srld1348mgb91zbDAn+Gys0HeF29QE8lgN9p2MSKbVKQyz77nxDCJ/tWt1Hp1x2vK0qUUW4vwjgqFIAKMbYJVZALbqf1EGqzjFN1BOwDGCRzl42mAKMTqxpbZAkA7czxVywABvNULF3YR45q9ltW8qLG1ZYYihFoM/+f6VLpzBkg+DVsaVRzJP04rSXiLOs17xIbcbDZTyQSAY8A/7H2qsl5pEyQPczHH+1ad3QySQCf6n+lBudOaDwv38CjdHAbV4Hj3jxRhWEZtkmJO/+1aPTNSWT1cjY+9VMhYvg04qE09WmwUGpqdqCGqeW1BCzT5UHKllQKNlUc6HlUcqZC5UxNQyqJemE5pULKlT2HJipTTLp2O4BqJWujbm0IGpA1FbZiYMcfmnxI5o2NJzSyqFKaVGhA1PlQwanlQZ8qxPirquFrBSQz7HHkL5j2J9/aa1798IpY8D+p8D88V56+qL6hWuEuWeTBHAJhQeByf6Vzefy+mOvy18eG62bGoW1dS7pTlcU22TNRswg5bmHgidx9xEVpajRqCM7Q7+YlBBU23tN61WZRg+JXcmfAA9WXrteuSspwz9LGBlydpHK/Y1p/BCXP3kXu8ulUg9y6XW36GBPoM5TiojEbAkmK8t28Zem6Lea87PbcKjBbzgq5Q5bvLuAZkn5uASdhNR/en095XQm2zF5YOC4RtxJWPVDRBE7ceKnq/ie7duFs5wVwjKvbMSWD5TLNMbsSxk7kkmsO5qMmi4WZhImfmiACSadRK7vSFO6HL9sSMrpdgLecAXHI9RXfHnYsfettLFw3O2HW6zBygJS4CTDTbe8jKyliPlMmY2NeR3dWSCoJA2ETAgSYPuZr3v4F+J9BqNAtvU9q20qMGLFsgFt95SRCElQZSACCfehVyczqug37F5rbLLKgubY72+CygGdjsQNx7RvU7WqBiSK9F6/aS8RZ1Nqw1q4h7N034vEqs7ArmCF9RZSdt/euH6t8BPp8jaZr1tQCQwUXEXeCcTDcNuB+kmtZbCl2NoNRvz555rsekdPZhLCAftXnHTdUbd1CCQQdthyOOdvf6V6t0/WBH7LKQAAEunIh/SDEkRO/gkGNqqZllNDtowviuX+I7hmBI967e5b2/tWRqvh5GOTEk+dwB/QT/WrmSHnv8A01rp9IJCwSdyB943/ApakC2e2omQQ5I3ncYwQcfHG/1rZ+I9clo9i0xUrBaCAADO23DbAmQT7kVyY1ABMwMdv58UrlpettPQjHarmdYmnv7gz/tVr9+9cDwd6vHLhZRo5VLKhK1SNaM0w1OHoU0sqoCF6jlQy9NnTiRsqgXqBeoF6ALlSoGdKgOXGrPvRBqz7/71SqQrp1HN7Vft9RK/b28VG5rZO9UwKeKNQ91abUTwIpheoEU4o0WxxcqXcrPbqltLyI8kMRliVUqp/VLwv13MQK7pvgDO2LmnvI4I2yKkH7XLZZTWd8mEutrmGVm3A9d6mlsJmuYLElZZQQqNyy7jdlrl7HTu44bEhT8nPqxYAneZGzSfefY10PxdpOxqTavAFlQBkDT80ndl+X5rf1HkVl6nqRKhBliPEjAcbL77AfUxvxXnefL2zunT4sdTo2q0pQSo7u0qCFYIwMqY/VvM7ERyKytN1drbmYMyrDyVgDEew5243rqBq7X7sbbovc2zvE9wggMypbUkYlyiZNvw/gwOJ1Fo8xtsswQOJ8+a52tRtPB54kfiIihMSDPvTqm4A3Jj6ya09L0tsgXxHy4qwMMWkD6QDv8AimnQej0l1rLMFGBbDI4yWgNgk7loMwPf61r6NTZAxctiEf5YCk7uGXcnFtvrzFD6z1ILct2bYGFoJAEc7sSYOOZBQMQBOI9qv9QvJ2GcGSqn1cSWiNhsfmp39Kxn2vQvhT9pX7zlb1C5o91kt+kNdKXHEKbYJB9LMDA2mByBUuv/AAo9l8tPZRrLspa2bYuso7i5KVcZDEGQPHPO48k+H9XjZvEkj0BBDQZdsSY8gQv8hxXddB/aEdLcU6l2u22Km4sZMotr6CCRIZfTEe0TRKJ+w9OItkAl2tMQZHqgMZAMnLY8/wDobvVOsXOxa9JdrUCyVuXBg/qxOAlWMsACII4kg1r9T0dnX2k1GnLJeuA3GBCg3FAZTKwDkMVBxMxBMxNVNPcNllPqR1IMlZCnbEkwQDJETsfemre46P4S+LEdGS5krW7Zum5cMqFAUEeG2ngyeROwrX6114ae2GYdxm3RVPbMH9RVjkFA5P8AQcjjum6O8bmWqtOcrnauN2Wl1uhmyXYBOQP8ygcGu11HQbakm1Zsm5KgNeLOdudySxgHZfpRtnXnJ6RddrjuotjKXIDBFLEe8nedl3JkVrdL+E7ahrl6GCySJOBgSceMwOMuCQdtt+zuaO+bim7ctiysHBUIJbbGSxO0wYHsK5n4wuAwoOSp/wDIAPSrDf1GTBOQ9J42jkmrnenvfxxVlY5gSTsBA/FWLe52Ee9V7mn9X/nYEff70K48fWqxvVX407eog1ZF3asn96AGwPHmnsakk7mt5WWmrnUWuUDuU2VWkbuU2VCypZ1UIUtUcqgWqM0EnlSoWVKgOXyqYeq+VSzroco+VSzquCaefPtQqD50xue9Dy/lxJ2H5J2H5qyhtKJfG4fKdxQACDt6Tkx+giJG5J2zy8mMiphbXHa3XG4Pn5ZnWRxsSB9+B7CtT4a6zrLFv03L/Ya5GCXDbDXCJ3YCZjeARtE7ETo9S6Dp+0jS1oqQi2MQCzMsly5OeJCNE7wq7jLKrPUkN3T2LUdoWsoYG1bt21bESNgy5QxZjIJjeYFedleuvHFjdbUm5lLdu8yPlcYNcIOUhmiTDW2G/IxP3zy5DyUgRIMgeVluY8gfzitOx0V7wZ0UBLaC5cvOFS2mK54sd5MSAo3Mjasq7fXBSCSQQAsHA7giQTM7e281jer1oTR2QyEOrMzMWkbn/m3kfai4WSrW3VhHDAgQRGxBk+SJocXTcGL8yG3xMDgsB7RNXrhtIwVVJLEFyRJYicoJII4PFI1K70Dt+rB7ttmAS5jC7Asy5A/MAAfoJ/FXVAq1xSxyX1DZoYQqiAQDupLbgcfWtE6x/wB3uhXZEf1Mst6wpg5iYH+LEeQo4ql0wd64luVUOwUsRsBMSxgwTtv4mmV6yCZ9pLAwI48f3irnWrKKoAyJO4JP6Y4iNtyP5U3T7gt3GVt/UFkeIJ3BO9R69cBuekAAKo+8y0n670k/g+lAGkcxLNdtrzwoBaD9CQN/pW5qrSFPl9Dp3ECBQoYLbyPE4Sd49vEmBdG0KNpMZl2fLGIJ9LYnKIgHHY8yfE1c1ejVoXuEOtw2TaUNAUqCzFiNzKp6QOAd+KcXORufD3xANPqVBP8ADZrbhSfkRcAYQ7ZEqSIgiAdzFep6nR6fVdt1uhe+HtC1cLXASyK/bNrIC04CZEcj6GvFNRaQCVABDZxuSAuTLJHHgj33+tWOndSOnvKS/cPdts4WcrmJXdstpJHBPmkLHu3wxritoJdLC4pZHzcsRj8jGd1DLBB+871c6r1JbYLG3cugBp7aZEQpaOZGyt+YBgwK5noPXdLrgbtrt2rp3fYMpV2KBL8QrkhR5+xMVbbXajTwuQZMwj3CAblruOcB21gYrO5MCHWODFIsWG6jqW02VnTEMQoS3duKkKRAPpnyBImd64y7qdVcZzqb66KxjjhkozhSCiKzAsBuG3gkGJM12fU+qa0QtjTren/8jsEAIYhslkHePsPc15t8X6O5aAhrAZwO4LILMAxeS95nLcgjFIWJnkTcoT6jpRaKqLqXQ4BUqTuvhpIiCdpBPBrF1Wo+xn/kiqbTHqLMY2kkmRHJO5G0RUdTdkj7T/Oql2pNb/A960LVyKwkkmfbYVctXTFVsnR270ipdysjTa0DY/f/AN1ds6gN8pkAx+a3xrKrRakGoQanLVokTOmL1DKoM1AEypUHOmoDm6l+ai1lvpRbGnkgT58bmr/tx/bGePL9GtoWIC7k7ADk/atNPhlrtvcuD8wx7eIGQX1uzAA7mAJ96JZQIh2KsQI8+fJ8e9dBp9aqWO3bcI2KEskyCTIAgMS22Ow5I/GOfk9pptj4/XrD0Wl7WQCh2Ak3ZBK7zKs8Kp2b1CJMQTwal/qYRzZtZ2SCyObjOzGd2SUwMAEggHyRO9bP7wtq2QbjG7AZgGPzLGKlwNiMWWFO2X6jJHFu794HEHMlyVGUH/48vVsJkD+XtNc+d9Y1nVnriLmi2E7KYAyqMcr2Qhmb9JMFQBMA+cqHp9BNvO4TbT0Egepnb1QgAG+6ndyBsSJg1oXOstcJsn+HYt+nMojXAoLN/DBPpZiyEkGSZOWIAGX1G4mOFrNrdtzFxmMhGLKAyKcFJJMndiQu8bVhfrUbvEWwLkm0Bgfl2VyFOIbgkz45gnwBkai2xIBYkLIt+cIZpVh/mbcRuZ+lXx1Vry3LDIFtG1mbfEtbkh9tyR6vp9Kpu4EE7k7e+5G/A+9IG0N0En34DM2InecZ3P1NVtZrcHIAjYiSB52O/HuNqvSbIaFUnIEth3CTAPJO34nz45yQDefxk7ecR6ifsAJJ+3NIqq6rUZGST9gfHmJ/O9b3SLUv3Fti2mZES0iEEHc7bg//ANfaiav4SXsMbZP8MFr7s1onMAhLdpVY5CSxLBjsJgACc3pHW+2htsJAOSzxPJnz7/zqtaTPvULluNbcj1Q7kfUEmDt9DP4qXUej3XsnWFYsG52lfaDcx+WAZGynfjbaeKXWif3os3nBSdxBwUQZ3BEVY/fxc0Y06Agte7kEyogN6hLbbEbxv77Ugt6NMdGjCAQpdvBIyKpHuZB80AJgbZflrlzJ5P6lYSIO0fT/AEq90qw3oWdrY5HOcQYncRmfbc/Sj6mwLlyTACyApiCfJ/8AqPyaF6UuodQbBQjSXhIEDIDkHb1STFU+m2e5fS2WC5Mu7mApJABbEGBkZj60TUhe6+PoK2+Rt69sTHgz/UUK/wBBvqvctq72yrEsRBxtsM4k7gMFkjaduQYm/RbptdNuXbblcTeCgzcyItQSccFB3UjEjYESdhXpnwn8SHUsbWoRQmMqEzbtqhAMXJyCiVMv6RHImD5lb1MadANg8TOwWRJAG2/0PtROq6piqgEyFBYrkCzDLGEyHsNifJqhqaevN1m5p8m31WjY5G7bEuoLkOwMer1Akjfbgmsj4t+C1uAX9EoefnRcRI2lkJjeQsr9SRzvxvwJ8W3LOpRdSwFllIZTkVtLsx7agwGyUCCDMn3r0Rke073tOvouLNy3bUYOcYW8qlvSQpAIAhhgdwZW8es9aeX9Q01y189u4mx3KnYx/i4HIrPXUiAWZQcRsZknzxM+9eyWdYNRKhkLMp/htbZWO+zPbYTiwCgH1Ae52njepfs7u27gNlVRGGLEX1CmQGOIaGVdoCEtxO1aXHXwe37cal0gARufG4J8neDH8qsXry4FkmMmEHcAfphp9fkcDin6501rDsM0cqWttiScWBG/q35YrPurATE0NlKoFH6lgDmfI+3HP1qd6VFO51YqI8ENIO36YB/GRrR6NfwuBCysSIOMkAiSPVGJ48E1ldY6E9sKbjJk2wRWDEDIjJiDiAdxyeDx5q6a8VbJT8kR4gjz/wANVMrL1H13i3gRIPIn8cf6UmeuG6LrGVwwP6jl9QTvt9zNdkX3rpxzmTOzQq3aTPQiaYPVbIQ3KVVyfrSpbNjdotufqTzJ/wBY/lVnSvg0BlJMbL8+/EwYA+396e7YYgBfSDz7x7DaPzTPaRB8vjcc/kz/AHrlbbHzJEQQOedj9z5NLTyPO0iPB43jaByRPO5pXblvG3BZT8zyRB5xQLEqAOd9/EUTpWrtXLpRluuRtCBVTj9Tkz7ekCT+KCQuyQwmEgsRuSBwPlHO4EmBvVG3pMgQrDC3JzMDBW8e7E4gADmNvJq91Prts2ltFO2hd3tiIuXSDgguSB2liW4YkR7zVXUh1RFdlXlxZEykgQ1xfcgmMiWgeAajK7VE9TbzGS4WUtoAgcnO4QTkTyXdiRtsIUAbCqmo0Vu+Es2ATcXf1FAggKZnAYgtAA4+tV3YNcyuFlUAn/vZmaJAP96lavNEJKCcgskDJV+aSQNhO5+tZqG6L0x719MGQ3ChkG4qWlBIktc2EergTzsZ2q/f+AnW3Fm5a1Jt5s3buBVRUYlSHeBdgK2UCABzJisqzqcB2p/hZhiQcBzu3qyE8id48RU9dfuXbguEqxCtgJi2qqAoFoTCgBgOf00BVuWrlq4hvKrKpdVC3QquAgI4YMANp4mQJrR6fpbN9rlw46fFJUILrm4WB7aep2MTIbiQFhSZoXX/AIQurZTVXiqpdwFpQVJckxOIJIAAneZ24msz/raIEgEFGMxKtGOMAxiRvtInb60iS61rnuJPbCfwwpYLgcQflRfC7mTycprG6fbVjDbHx/hn/ujePG29XrVnvXFDejJgsAZuMiJIBIkcxuPaQNx1Or6Dokz7ZJCFU7h1CMLlxgTiVwBtLtuTOP12LBOMe0zqMVG7KAAd5YPieZM7+o/4frRdGFtsTvkVUjIEbkhSNiNvUd/p+a7Po3U9K98sLdi2s2ktae4v8JXW1ibly4gLlCe4SI9RZQSAJPLajXHWXme4TkWN5idjuwlV32UAghRwBAplWxai2u8fITPuRvJHO5Ynbbmp3tQO3iTGxb39vP3HtVWxbFv0jcGQCYPpM7cff/ejpZLKyWbctixO0gCN2k7GATz9KTQHomkD5ai8hNlGRnAHzEuqLaWQZMNJ2MAT5E7HW+si8Wurbe1/DCLZOXoVC5tYpEIAH+u8+9Y+suzctGz2wpt2mudtmIDnJ3mYVW9SAqq47ADgzdOoXELb9R4YjcE8mW4mKfzhTqs+qRicUMAwWYFAByIHJ8njaapW9MXJYN6cuTCriAVJj6/T6Vq2dOB8wB+nK/jx/Sq2tcY20MDgQAPdd/rSUpazTG2rPMnFoYSNiwxj8Sa6P4P+KL2k1Ae5ba4SigZM6ntlQqQT8vpXbwPbisvqF5EtExJPp3AOU7D6Ab1TsXlzXMuzYiXLEtK/LuTDAARBP6RTTY+hNPrUvqj2nTLfJcklQHh91Yx8uJK7FlHiRVkMG9M4yY24nEnx5A3APsDXjHR0v6LTHVSoGoBtqzk2iVy2a0oaGJJaXZQFiROU16B8A/ETakYbPHMsxdGCgg+r50JDDYyuwiN62xy1Osrie38Bv/EzuWn7odbhK3TyWZWVS8BgxEE5Y+JmsHqX7N2txcF1SEBJmZECSeIIBE+Np8gT6faOXIiDO0Qw3EgjYj39qzuvaNrmnuoEksr2wuSANIgMCTtz59uKuapdeDapGa0XL5M2IDTJHqJ4Yc/03+1ZOmEMZO/PvMcnj2Pmur6x8K3rFsFygGMsmadxMDJlBzsVO0xO4rE1rFlMJigIYIGJ9I53Jn3+vgVnZ02OrY3GkzJynzvXdWrwdQfJghvfwwI9/P4Ncjo0QjG6CTwp3BmYgnEk8cHiT+L/AE/rKqApxCiQW7hyLT6dmC7iP0ieJrXx8+prob9hlAkEAiVPgiOQfNUb96IP2q8us2KFu4FnfYwTwQRtB22HMn2rLvKSAT6R8pHIDeQa1tLiwNR/yDSoJtN4H8qVLYJNcxIWRkY5nb68kf8AOKB2lziQ7z+omF4khdzO/J/EVV6ihOItghi0s6kBogiBPvP4irOjt4puMCCQBJP+aSAT+awaQa/aKZEg7hGmB+ojeJ52/sTVXS9Ui204oAwAbeQ4JJZcY9XzEswJkxsNxPVXQqu5IJAJjYAkCB/oKj07QLddFBVSFZTcuFVVfVyREBTJgAkkg7VGSo1dZo01WnZkco1m1cu2+GYm2odgzMBCkLMzsYieKxkujESPUP1E7nzJ3gGfHiTV3qFpNNd9FzuLDqxYBciRDwJLQQYG877xMUbpnQZQNddbNvBsO4wQ3WVZCqG3I4BaCBIHJqFfGFasvcuO+BMlRspYmAAoUf5W9tgK1NL0c3kK2rT3bquCxX1Kq/KFZIES2XqJj0wBzO/0zqOAFpWHYcdvC29633jcWLguMEKrjm0tiT6IVvNWfij4rTTaUWtMTYvJBuNZUdpiclZEuu2RCzHdAJYgAGJgkJFvgTtWluai6ierEW7YN693OcFAYJmFmQJjfetTrGg0+mtpcs6i8tn027yWRp+8jBV9TMPXvtPzRB968tu9edHQ2zctF2csVYoPVyIEeTv9gKvdC+LG097PEPdT0pkXxU4hQcUIzbcQCDxRwb2t/tB6jYuW9Pbs95baPeSboUswzW4zsuKlHLP8s8YzvIHL3rCOVOZu7BYxCOxEgbgmdvPP0r07U/Ddp9XeBAuv2GuPp3QZadro7jHJUbFg5DhRk+OxIAINBtZdtWLdrUX/AN0a0CRZsquboBahXdGgZhywktM5GFC07EOL03SHRlDk2wUMySMlYsoUQBIONwFhI8E71qdTZ0sHTvfwSxdLLZIO5L3ArWipaZUg5Hb1CJiu+05s9prmoVdZqigNoXFN4tZDtK4hCtq1JbBgoyyUhY9NVPjMWrluzc1GSXC4uJpCy21s2lTFrboJCsxC+p9942gilMVW/h56HHdPaBtWyzMgDBmxJ9IL7ZR694HFBFuWZwWLgkKARMAAE+MpCnbzRrmlCxG0qDJgCZAEDhefajabTi0CBvcAIXE8EMWh9o44ipqolYJxUyTMHcSRsTyPqauaBb1i9Op0r3LbKWtpd7lu0zYwC0CHUdwHGaS6pLcsFD3Cf4dt7f8ADgn1l4IXYZQgJ9XOwoja5yZuksfGRLYjkKsyABOw+g+gpwBaHQW1nK2reQLkvA32AJPv59qOj7ZNj7L4AWOFEbCqtvW5vHgcnYfbYfb+lWdQwx9Xjfc7fYfSjagLuqB2WXJ+wn7fTaqV1/Us7FYO3G3EH81M3QBCJ+ff/nvQuyxPqMZeBueJ8f8AmkFfW6qSi8jIsxP0Bjbz70bSavsG6TayuJGGasVQFZzwHLD0kZbDeZ2FZd/WLk5A3Gy7A78TO39qPqNZ6GkGXEA+5Jks3ueed96ErydRe7cLXLjXDwhbI/rkmJ28CP8Aarmn1LIQ2QUi4AIkcAzIMNP18Ez7VgdM0ly44VWRY5LuEWJmWY/ccc7UVQS/aCm8zEIiqZyLGAF8ySfaaPalyPak+K7g0ILTkbhVXtspQOotuC1wEgucWkDY5Hnx1+u1ruMdP2nuYZkFiVBxaIK8BmgBifrB2FeMfBXVr1m+LZvIRcZEvWGJiQwQAOVhWG4jdeQ20ketWenI7LdTK22yJctsrgQN7bqsoYgiN5gbzWkukOJ/aFr9VbWNV2FsOgZURS57oOOCXWtnG5BLTsCoYCK43qFnvAtbtlQwRgiln4kXCpbgejKf0hvpXqXxz0S5qtG1tlJur/EtsjN2nKAmcT5IBWCCQX2J5rzHprYqEuAuAxDCSpII+UcEVpe6KflgLqRmuG4EgT6ROTFXgfMQCNzFR6jfLXGxgLMiEVZBAPj29vBmhW7DW2hlKkQpBEHbnaKV1TlM+P5QSKW7Cs4v/D2rdtuSqs3kyBJYKBsG4j7fWujeyLgI2yieIBkGGHsdv6fSub+F7sahIkCWEcmIO28TwRW3aui2EtsGyN17Yx+X55WPaVuAifafet/FdzqKHcuqDDo+XkhsQfrGJ3POxj2pVod+NjbZuPUhAUjwQCNpFPV6hdZyrH3+n+vvQrkCWJ2HJjaPvVvS6bOSzqijknyfYD/eB9avI1gIyl1AZW2kO1xRkGyB9KjxB5gEbmufTdxXUtYblklQqglRiCc+f1iNl+Xf7fWqrdSZbmKbk7TJ5P8AwVd1eA2UemMQOdlJxmeWG4HtJrN6ZZBuZtwCYEkSY+m/9awyp6rt+kXZVBcuSHdEdj28DkYBcOIxBO42kTJg1ldT197UXMrlwsxKqpxA9GXpCqIxXgADaBHtWv8AD+g/fFa2T2ghRy6ICT/EVUtqJgsxMCSODzBrpVs6SyGAu4PbtFg1tBqcDkO6zXCe290qOcAqZeQBT1tVrk9LoL1ywFUooDPndZr+Iftz2DICLlJliPmABIAAJtP8DX8Dd1Fy1YQFRndv22SVI+QW8id4kRP23rP1eo0g1TBTdCIVFsE4kgBSXeOXdiSYjYAfa1bS5ql79y4BptOoC7BXIDMzWrSRuQZycA7DJt9qL+kb4b/olu67YG9rbygjCxai2EBCy112lQNpY24354NEt9RsaG5lZtJd17PdQoA5GnuBBg9qSRcMuZJGxRo23Ojp9UhSLdq4NNcZbbLZNuWuXLbgFSVbJ/4bHc3GXIweK3tX+zudNk98dPs3F9enWycibmMLccXM775KmxneRG5k0Lxy3Q/jJruqZdTd7aO2d5QcbCqwCsEticnxMCRMyZ2rW6/oBqNPcFgvlZFjTG4y27fctlh6IxC2mhlEbuxTEjaGwumfCzaO/qTeYNZ0ptm7cZSiknALbEZNJzGw3gNG8Uz/ABHb1JYXVutbC3UTG2BbYC4O03Yd4yVWYGWcD08GWqt6nS+xLStethn07i4t9Mb96VOot5MxuxeZgYxHquhVSCd/STWQNN/GM3DdYMoFwOXBb9ShvSGBLOASPG311NUpL3XDXlsuxE3roQ3AiAkO4DIwViBgpjZdhGwtPoA0liySqulsLkzkDNSQIwQyCW9ogHmoVIyup3AUbFQRPPuvHpH6vB8cGojWSileWHkTu25AieI/vXb9D+D+6gcNdNouiwlu2zF95Ft5K4Y7G58ogTMA1zWpvq+KJ6LVsuAhOVzugwz3D8uXCgDYBTAGW69b9qt9CsIEAM5EkAbb+Yge0lj7UUsCRI52+5jcU17RZKsNBG4J/wAIB2AP3NM3TrjWmuWwx7RksSJhjioUctvvABPJ4FIwbVwszOIEHD6wJAgf5v61C9cJcCSFjcD/AFPPG0UPUWW2VQ6x42UcCcp+nsKGefGW0iZ8ePels0798k7bfkQPHmqt+7HHqJECD8zsYiZ4/vRdDaN1jipMSWY+kKB5YnYcGPc7Cruqv2UkIlx2Km2Sz24MkhohCRkJGIaYn1eA5NpYP/TTbMXFKuGKlTIIYGPl+/35qfUekvbKB/SGAYSQxAyAl1DSk/8AdBI+9anUepMPR/CtLiocIPWwDZLkzbs07yTPuaoaB1Lrl/Dtn6Fn33JCbAkrwT6fqKRbXui9C1GsbsWsmUHIx6UXLbK6/jnYGTuQKFb66tm53NMgs3bUr3clckABfQHBGR9RkCdxuAK6L4m+PbVnS2tN05Hs/rul1UOG3UTtu+WLhwdsViuATSg2mdnCwRipJydm8qPaAZJ+nk1cx1/1Fy/Cet6w1y6107sxJJJJJJHqdpPqZjJJ9ydq7f4H/ac2l05tQHYuWGbEIFK7qFB3kgedoECvN6saJyHUgZEGQPcj6eaWyj6S6D8QW9fprtsd1S5JYNHctudwqkt6hNuQdgQQDud+M618PvbdgQzv6iDEgpPoho3jdCDuCvNcb0LrV4HuKy2ntsDlwZnaB7mOPvXonT/2g6e6oGoY2rpYAOFYAtiQCTHpEQCDI9KEbAitMbxVmvjjOv3+6EfuFyq4hIYCFBJKmInEAEEyYFYa9Odp9JiC0kYrAifUdiTko/Ir0b4q+Flf12BLKWZ0xE3FxZi6FSAdpaAfUsEcRWeSz6S3JFsgC0xkNbAU4rkASAJCqZBj7EE7TH2Rbpyvw/YRrzjIIcGZDucWgHL8ST/6rdvaXvAlYW4l0FlBIJ7bkcTEwYBPPp4rKSwFuoXfFwVBKkHIhQSCeGkHfYfqFdr8NfCa3V7xuScj6UeCGgK2crG6hTj7gGRVYWfL+02MH/ra2/S9wIwJkdtjuTMjY7GZH0NNXet8Eadty7knklLRJ+sxT1t1O3g769md2DMgz4BOwJOwmTEbfXzQrWoXuGQW3AEk7kkQTEeNqalXn7atW7Z43ido/G8e1PY0QUGIjEsBHMKIH0nilSqdNlrVdbe3awEhZF0rICksGQSANyADyf1H71RbrEhBEIWlt+RxBEbiQD+B5pUqdqLeq69JYFnuSLbDMOpB2ZsVJk5RO3E/jeuu6Ro7ut1Ci2Qz44WpYqlq2oDL6YACjMtio8x7mlSox+wN/q3xba0BuaXT9zv2yiX7wCWQ5I3YFAWADOPSgTk77b4Pw1f1L29RqBduNbtgXyWfIlkIS3cGZJyHqO42HgwBSpVf+2kb1GTrdYbqPfZMrVq6ty6vpRA91oOCr6iSwmZ8eNhTaPUtqnRLZdnaLdtS5JQAehQzmFWI2B8e8UqVR+Nqn+Wm909LRu2bWkBv6llVjcubIHj5LaPtgoy9RGWQUgRIPo/wl8MpYyEm47Al78xlcfJbip+tQMQZJ3yBmaVKtcZOlapfE3xVprWNlNU1okOHwsF7xBI3W44CqVyYz6j6pG4385fpdu29wWGzRGjPHDYNjliZjkbAGlSqc+3S8ZpXvHFl9LXJXOSVAg+Ikb7R+aWkutcMkABYXEREySeI5L80qVZz6tDVsNoHnahP01zp3vygRGUQxaXYk+lcQYHpPJEwdxsaVKnO7TQtR1G6VxZ27YKkp6QmYUgHBQAYH08k871mNqi0KokmIP8AhJeB/alSpUF0vpL39QtpCJPkmFEYyTtJExsK1viH4e/dLIe6ssMbIAuEwcrrZg47jFDtsQTP0pUqvDGXG1Gd05JrjXHJ5O7ASdgJYgFjOw9zVdnJpUqzZ7NVjSagpLD7cnaeII3B2p6VCo29MyNbyaSOFUASCoB5243qhd1YnuEFiSfMf/rIHt7U1KiVV+PYv2c6z9409u0+XzlUDNmHhWuHGR6cQCSG2OUgzkDzHxjrf3bUXEUKIVU1AA9IeApYCBOQFtjHmeaVKtpbNxP5cpptUHVpLELtJggbj7MfcHmuo+HutXNLdLgl7YhbqgL8swpExvkfrz4E0qVTjbvZ/h1+m+JNW6Bl04xYSP4yjY/TGlSpV3+1Yv/Z"/>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2" name="AutoShape 8" descr="data:image/jpeg;base64,/9j/4AAQSkZJRgABAQAAAQABAAD/2wCEAAkGBhQSEBUUEhQVEhQVFhQUFRQXFRQVFBcVGBQWFxYVFRYYGyYeFxskHRQUHy8hIycpLCwsGB4yNTAsNSYrLCkBCQoKDgwOGg8PGikcHCQpKSkpKSkpLCksKSksKSkpKSkpKSkpKSksKSkpKSwpLCwpKSkpKSkpKSkpLCksKSksKf/AABEIALcBEwMBIgACEQEDEQH/xAAcAAABBQEBAQAAAAAAAAAAAAADAAECBAUGBwj/xAA7EAACAQMDAwIFAQYFBAIDAAABAhEAAxIEITEFE0EiUQYyYXGBQgcUI5GhsVKCwdHwFWLh8TOyQ3KS/8QAGgEAAwEBAQEAAAAAAAAAAAAAAAECAwQFBv/EACIRAQEAAwADAAICAwAAAAAAAAABAhEhAxIxQVEEEzJCcf/aAAwDAQACEQMRAD8A81ApwtTxpwlfTSPMQinC0TCkBT0NhxSii40sKNDaEUoogWnwo0Nh40saJjT40xsLGnii40saBsPGlFFC0+NA2FFOBRMKfCgBxThanhUlFAQCUhbqyiUZ7XFSqRRxqWFWezSNg0bAVq1NaWm05kU2j0tbFmxBFZZZNccULWn4kVq6W2PaoJamr2nsRWOVbyaTt2atIm1NbSjRtWW1BxSCVMCnijZmxp4p4p8aNgxNMTU8abGmAigPifwKVFilS2HjWFSwowSlhXpyPNBwpwlHCU/boAGFOEo2FPhQAcKWNH7dP26Ar4VLCjdunCUADGnCUfCl26ADjSCUfCn7dAAwqXbowSnCUjA7dSt2pqwtqrFjT0rTkoFuzR+zJFW7Gjq4ugrHLNtjhxmjT+1Ht6StAaOi29PFRc1zAOzpQBxRxZooSiqlZXJrrRWbdXbYoFtKtWxUWnIIoqZqIp6kyipAUgKVAKpioipTQD00VKaiaYRilSilSDygW6l26OLdP269Z5oHbpxbqx26ft0BX7dOEqwLdP2qAr9ul26sdunwoCuLdLt1ZFunFulsK4t0u3VntUu3RsK4t0/bq3a0pYwoJP8A4J54GwJ/FQABMSPPn2Mc/eovkxl1aqYZXsiv26Jb08kD3KqPaWYKB/MijBOd4j++2w9zBmPah2GXL1gHnGTxHBidz58/Y8Vh5f5Mx+fW3j8NyveRd6To7VwKblw2i3AKSBuAwY5DEiZ9vzWs/SVUwGJOx3Ur9dt6yrNnHgnad5kmWncitHTP4+1cn92V+11TxyCJpIowt0a1bmidsA7mBR7fs9RVKVIJRQm08DiaQFHsWjKlFVKitEBpbB1FFWhg1MGjYTmpg0MVMUzTFPUQalNIHpwahNLKmQhNNlUcqizUBLKlQppUw4AW6mLdGCU4WvR9o8/VA7dS7dGwpwtL2GqALdS7dGwp8KXsNAC3Uu3RsaljR7H60AW6Xbo+NLAcnalcjmIPapFIHBPmAJJ+gHk7fms1uvC6AtkOLhZYJNvEq2QACmDJ23kDbf3qnqup6m1dt4kq2NxWwdd5m2WV1O8nOGB44gVx5fzcZyddGP8AHut3ja0HS7p21Cm3dOLrac9rENmqiWYDP08SG9JG29D6loH0ztbdFDuQysQ4kTiMMogmB6foI+nI6PUN3TmSGVgG8MNiSN+OOYrsuh3E1Np7epYox1CYG2ulWXI7bkAlDJxUkrO4BPBny8srld1348mgb91zbDAn+Gys0HeF29QE8lgN9p2MSKbVKQyz77nxDCJ/tWt1Hp1x2vK0qUUW4vwjgqFIAKMbYJVZALbqf1EGqzjFN1BOwDGCRzl42mAKMTqxpbZAkA7czxVywABvNULF3YR45q9ltW8qLG1ZYYihFoM/+f6VLpzBkg+DVsaVRzJP04rSXiLOs17xIbcbDZTyQSAY8A/7H2qsl5pEyQPczHH+1ad3QySQCf6n+lBudOaDwv38CjdHAbV4Hj3jxRhWEZtkmJO/+1aPTNSWT1cjY+9VMhYvg04qE09WmwUGpqdqCGqeW1BCzT5UHKllQKNlUc6HlUcqZC5UxNQyqJemE5pULKlT2HJipTTLp2O4BqJWujbm0IGpA1FbZiYMcfmnxI5o2NJzSyqFKaVGhA1PlQwanlQZ8qxPirquFrBSQz7HHkL5j2J9/aa1798IpY8D+p8D88V56+qL6hWuEuWeTBHAJhQeByf6Vzefy+mOvy18eG62bGoW1dS7pTlcU22TNRswg5bmHgidx9xEVpajRqCM7Q7+YlBBU23tN61WZRg+JXcmfAA9WXrteuSspwz9LGBlydpHK/Y1p/BCXP3kXu8ulUg9y6XW36GBPoM5TiojEbAkmK8t28Zem6Lea87PbcKjBbzgq5Q5bvLuAZkn5uASdhNR/en095XQm2zF5YOC4RtxJWPVDRBE7ceKnq/ie7duFs5wVwjKvbMSWD5TLNMbsSxk7kkmsO5qMmi4WZhImfmiACSadRK7vSFO6HL9sSMrpdgLecAXHI9RXfHnYsfettLFw3O2HW6zBygJS4CTDTbe8jKyliPlMmY2NeR3dWSCoJA2ETAgSYPuZr3v4F+J9BqNAtvU9q20qMGLFsgFt95SRCElQZSACCfehVyczqug37F5rbLLKgubY72+CygGdjsQNx7RvU7WqBiSK9F6/aS8RZ1Nqw1q4h7N034vEqs7ArmCF9RZSdt/euH6t8BPp8jaZr1tQCQwUXEXeCcTDcNuB+kmtZbCl2NoNRvz555rsekdPZhLCAftXnHTdUbd1CCQQdthyOOdvf6V6t0/WBH7LKQAAEunIh/SDEkRO/gkGNqqZllNDtowviuX+I7hmBI967e5b2/tWRqvh5GOTEk+dwB/QT/WrmSHnv8A01rp9IJCwSdyB943/ApakC2e2omQQ5I3ncYwQcfHG/1rZ+I9clo9i0xUrBaCAADO23DbAmQT7kVyY1ABMwMdv58UrlpettPQjHarmdYmnv7gz/tVr9+9cDwd6vHLhZRo5VLKhK1SNaM0w1OHoU0sqoCF6jlQy9NnTiRsqgXqBeoF6ALlSoGdKgOXGrPvRBqz7/71SqQrp1HN7Vft9RK/b28VG5rZO9UwKeKNQ91abUTwIpheoEU4o0WxxcqXcrPbqltLyI8kMRliVUqp/VLwv13MQK7pvgDO2LmnvI4I2yKkH7XLZZTWd8mEutrmGVm3A9d6mlsJmuYLElZZQQqNyy7jdlrl7HTu44bEhT8nPqxYAneZGzSfefY10PxdpOxqTavAFlQBkDT80ndl+X5rf1HkVl6nqRKhBliPEjAcbL77AfUxvxXnefL2zunT4sdTo2q0pQSo7u0qCFYIwMqY/VvM7ERyKytN1drbmYMyrDyVgDEew5243rqBq7X7sbbovc2zvE9wggMypbUkYlyiZNvw/gwOJ1Fo8xtsswQOJ8+a52tRtPB54kfiIihMSDPvTqm4A3Jj6ya09L0tsgXxHy4qwMMWkD6QDv8AimnQej0l1rLMFGBbDI4yWgNgk7loMwPf61r6NTZAxctiEf5YCk7uGXcnFtvrzFD6z1ILct2bYGFoJAEc7sSYOOZBQMQBOI9qv9QvJ2GcGSqn1cSWiNhsfmp39Kxn2vQvhT9pX7zlb1C5o91kt+kNdKXHEKbYJB9LMDA2mByBUuv/AAo9l8tPZRrLspa2bYuso7i5KVcZDEGQPHPO48k+H9XjZvEkj0BBDQZdsSY8gQv8hxXddB/aEdLcU6l2u22Km4sZMotr6CCRIZfTEe0TRKJ+w9OItkAl2tMQZHqgMZAMnLY8/wDobvVOsXOxa9JdrUCyVuXBg/qxOAlWMsACII4kg1r9T0dnX2k1GnLJeuA3GBCg3FAZTKwDkMVBxMxBMxNVNPcNllPqR1IMlZCnbEkwQDJETsfemre46P4S+LEdGS5krW7Zum5cMqFAUEeG2ngyeROwrX6114ae2GYdxm3RVPbMH9RVjkFA5P8AQcjjum6O8bmWqtOcrnauN2Wl1uhmyXYBOQP8ygcGu11HQbakm1Zsm5KgNeLOdudySxgHZfpRtnXnJ6RddrjuotjKXIDBFLEe8nedl3JkVrdL+E7ahrl6GCySJOBgSceMwOMuCQdtt+zuaO+bim7ctiysHBUIJbbGSxO0wYHsK5n4wuAwoOSp/wDIAPSrDf1GTBOQ9J42jkmrnenvfxxVlY5gSTsBA/FWLe52Ee9V7mn9X/nYEff70K48fWqxvVX407eog1ZF3asn96AGwPHmnsakk7mt5WWmrnUWuUDuU2VWkbuU2VCypZ1UIUtUcqgWqM0EnlSoWVKgOXyqYeq+VSzroco+VSzquCaefPtQqD50xue9Dy/lxJ2H5J2H5qyhtKJfG4fKdxQACDt6Tkx+giJG5J2zy8mMiphbXHa3XG4Pn5ZnWRxsSB9+B7CtT4a6zrLFv03L/Ya5GCXDbDXCJ3YCZjeARtE7ETo9S6Dp+0jS1oqQi2MQCzMsly5OeJCNE7wq7jLKrPUkN3T2LUdoWsoYG1bt21bESNgy5QxZjIJjeYFedleuvHFjdbUm5lLdu8yPlcYNcIOUhmiTDW2G/IxP3zy5DyUgRIMgeVluY8gfzitOx0V7wZ0UBLaC5cvOFS2mK54sd5MSAo3Mjasq7fXBSCSQQAsHA7giQTM7e281jer1oTR2QyEOrMzMWkbn/m3kfai4WSrW3VhHDAgQRGxBk+SJocXTcGL8yG3xMDgsB7RNXrhtIwVVJLEFyRJYicoJII4PFI1K70Dt+rB7ttmAS5jC7Asy5A/MAAfoJ/FXVAq1xSxyX1DZoYQqiAQDupLbgcfWtE6x/wB3uhXZEf1Mst6wpg5iYH+LEeQo4ql0wd64luVUOwUsRsBMSxgwTtv4mmV6yCZ9pLAwI48f3irnWrKKoAyJO4JP6Y4iNtyP5U3T7gt3GVt/UFkeIJ3BO9R69cBuekAAKo+8y0n670k/g+lAGkcxLNdtrzwoBaD9CQN/pW5qrSFPl9Dp3ECBQoYLbyPE4Sd49vEmBdG0KNpMZl2fLGIJ9LYnKIgHHY8yfE1c1ejVoXuEOtw2TaUNAUqCzFiNzKp6QOAd+KcXORufD3xANPqVBP8ADZrbhSfkRcAYQ7ZEqSIgiAdzFep6nR6fVdt1uhe+HtC1cLXASyK/bNrIC04CZEcj6GvFNRaQCVABDZxuSAuTLJHHgj33+tWOndSOnvKS/cPdts4WcrmJXdstpJHBPmkLHu3wxritoJdLC4pZHzcsRj8jGd1DLBB+871c6r1JbYLG3cugBp7aZEQpaOZGyt+YBgwK5noPXdLrgbtrt2rp3fYMpV2KBL8QrkhR5+xMVbbXajTwuQZMwj3CAblruOcB21gYrO5MCHWODFIsWG6jqW02VnTEMQoS3duKkKRAPpnyBImd64y7qdVcZzqb66KxjjhkozhSCiKzAsBuG3gkGJM12fU+qa0QtjTren/8jsEAIYhslkHePsPc15t8X6O5aAhrAZwO4LILMAxeS95nLcgjFIWJnkTcoT6jpRaKqLqXQ4BUqTuvhpIiCdpBPBrF1Wo+xn/kiqbTHqLMY2kkmRHJO5G0RUdTdkj7T/Oql2pNb/A960LVyKwkkmfbYVctXTFVsnR270ipdysjTa0DY/f/AN1ds6gN8pkAx+a3xrKrRakGoQanLVokTOmL1DKoM1AEypUHOmoDm6l+ai1lvpRbGnkgT58bmr/tx/bGePL9GtoWIC7k7ADk/atNPhlrtvcuD8wx7eIGQX1uzAA7mAJ96JZQIh2KsQI8+fJ8e9dBp9aqWO3bcI2KEskyCTIAgMS22Ow5I/GOfk9pptj4/XrD0Wl7WQCh2Ak3ZBK7zKs8Kp2b1CJMQTwal/qYRzZtZ2SCyObjOzGd2SUwMAEggHyRO9bP7wtq2QbjG7AZgGPzLGKlwNiMWWFO2X6jJHFu794HEHMlyVGUH/48vVsJkD+XtNc+d9Y1nVnriLmi2E7KYAyqMcr2Qhmb9JMFQBMA+cqHp9BNvO4TbT0Egepnb1QgAG+6ndyBsSJg1oXOstcJsn+HYt+nMojXAoLN/DBPpZiyEkGSZOWIAGX1G4mOFrNrdtzFxmMhGLKAyKcFJJMndiQu8bVhfrUbvEWwLkm0Bgfl2VyFOIbgkz45gnwBkai2xIBYkLIt+cIZpVh/mbcRuZ+lXx1Vry3LDIFtG1mbfEtbkh9tyR6vp9Kpu4EE7k7e+5G/A+9IG0N0En34DM2InecZ3P1NVtZrcHIAjYiSB52O/HuNqvSbIaFUnIEth3CTAPJO34nz45yQDefxk7ecR6ifsAJJ+3NIqq6rUZGST9gfHmJ/O9b3SLUv3Fti2mZES0iEEHc7bg//ANfaiav4SXsMbZP8MFr7s1onMAhLdpVY5CSxLBjsJgACc3pHW+2htsJAOSzxPJnz7/zqtaTPvULluNbcj1Q7kfUEmDt9DP4qXUej3XsnWFYsG52lfaDcx+WAZGynfjbaeKXWif3os3nBSdxBwUQZ3BEVY/fxc0Y06Agte7kEyogN6hLbbEbxv77Ugt6NMdGjCAQpdvBIyKpHuZB80AJgbZflrlzJ5P6lYSIO0fT/AEq90qw3oWdrY5HOcQYncRmfbc/Sj6mwLlyTACyApiCfJ/8AqPyaF6UuodQbBQjSXhIEDIDkHb1STFU+m2e5fS2WC5Mu7mApJABbEGBkZj60TUhe6+PoK2+Rt69sTHgz/UUK/wBBvqvctq72yrEsRBxtsM4k7gMFkjaduQYm/RbptdNuXbblcTeCgzcyItQSccFB3UjEjYESdhXpnwn8SHUsbWoRQmMqEzbtqhAMXJyCiVMv6RHImD5lb1MadANg8TOwWRJAG2/0PtROq6piqgEyFBYrkCzDLGEyHsNifJqhqaevN1m5p8m31WjY5G7bEuoLkOwMer1Akjfbgmsj4t+C1uAX9EoefnRcRI2lkJjeQsr9SRzvxvwJ8W3LOpRdSwFllIZTkVtLsx7agwGyUCCDMn3r0Rke073tOvouLNy3bUYOcYW8qlvSQpAIAhhgdwZW8es9aeX9Q01y189u4mx3KnYx/i4HIrPXUiAWZQcRsZknzxM+9eyWdYNRKhkLMp/htbZWO+zPbYTiwCgH1Ae52njepfs7u27gNlVRGGLEX1CmQGOIaGVdoCEtxO1aXHXwe37cal0gARufG4J8neDH8qsXry4FkmMmEHcAfphp9fkcDin6501rDsM0cqWttiScWBG/q35YrPurATE0NlKoFH6lgDmfI+3HP1qd6VFO51YqI8ENIO36YB/GRrR6NfwuBCysSIOMkAiSPVGJ48E1ldY6E9sKbjJk2wRWDEDIjJiDiAdxyeDx5q6a8VbJT8kR4gjz/wANVMrL1H13i3gRIPIn8cf6UmeuG6LrGVwwP6jl9QTvt9zNdkX3rpxzmTOzQq3aTPQiaYPVbIQ3KVVyfrSpbNjdotufqTzJ/wBY/lVnSvg0BlJMbL8+/EwYA+396e7YYgBfSDz7x7DaPzTPaRB8vjcc/kz/AHrlbbHzJEQQOedj9z5NLTyPO0iPB43jaByRPO5pXblvG3BZT8zyRB5xQLEqAOd9/EUTpWrtXLpRluuRtCBVTj9Tkz7ekCT+KCQuyQwmEgsRuSBwPlHO4EmBvVG3pMgQrDC3JzMDBW8e7E4gADmNvJq91Prts2ltFO2hd3tiIuXSDgguSB2liW4YkR7zVXUh1RFdlXlxZEykgQ1xfcgmMiWgeAajK7VE9TbzGS4WUtoAgcnO4QTkTyXdiRtsIUAbCqmo0Vu+Es2ATcXf1FAggKZnAYgtAA4+tV3YNcyuFlUAn/vZmaJAP96lavNEJKCcgskDJV+aSQNhO5+tZqG6L0x719MGQ3ChkG4qWlBIktc2EergTzsZ2q/f+AnW3Fm5a1Jt5s3buBVRUYlSHeBdgK2UCABzJisqzqcB2p/hZhiQcBzu3qyE8id48RU9dfuXbguEqxCtgJi2qqAoFoTCgBgOf00BVuWrlq4hvKrKpdVC3QquAgI4YMANp4mQJrR6fpbN9rlw46fFJUILrm4WB7aep2MTIbiQFhSZoXX/AIQurZTVXiqpdwFpQVJckxOIJIAAneZ24msz/raIEgEFGMxKtGOMAxiRvtInb60iS61rnuJPbCfwwpYLgcQflRfC7mTycprG6fbVjDbHx/hn/ujePG29XrVnvXFDejJgsAZuMiJIBIkcxuPaQNx1Or6Dokz7ZJCFU7h1CMLlxgTiVwBtLtuTOP12LBOMe0zqMVG7KAAd5YPieZM7+o/4frRdGFtsTvkVUjIEbkhSNiNvUd/p+a7Po3U9K98sLdi2s2ktae4v8JXW1ibly4gLlCe4SI9RZQSAJPLajXHWXme4TkWN5idjuwlV32UAghRwBAplWxai2u8fITPuRvJHO5Ynbbmp3tQO3iTGxb39vP3HtVWxbFv0jcGQCYPpM7cff/ejpZLKyWbctixO0gCN2k7GATz9KTQHomkD5ai8hNlGRnAHzEuqLaWQZMNJ2MAT5E7HW+si8Wurbe1/DCLZOXoVC5tYpEIAH+u8+9Y+suzctGz2wpt2mudtmIDnJ3mYVW9SAqq47ADgzdOoXELb9R4YjcE8mW4mKfzhTqs+qRicUMAwWYFAByIHJ8njaapW9MXJYN6cuTCriAVJj6/T6Vq2dOB8wB+nK/jx/Sq2tcY20MDgQAPdd/rSUpazTG2rPMnFoYSNiwxj8Sa6P4P+KL2k1Ae5ba4SigZM6ntlQqQT8vpXbwPbisvqF5EtExJPp3AOU7D6Ab1TsXlzXMuzYiXLEtK/LuTDAARBP6RTTY+hNPrUvqj2nTLfJcklQHh91Yx8uJK7FlHiRVkMG9M4yY24nEnx5A3APsDXjHR0v6LTHVSoGoBtqzk2iVy2a0oaGJJaXZQFiROU16B8A/ETakYbPHMsxdGCgg+r50JDDYyuwiN62xy1Osrie38Bv/EzuWn7odbhK3TyWZWVS8BgxEE5Y+JmsHqX7N2txcF1SEBJmZECSeIIBE+Np8gT6faOXIiDO0Qw3EgjYj39qzuvaNrmnuoEksr2wuSANIgMCTtz59uKuapdeDapGa0XL5M2IDTJHqJ4Yc/03+1ZOmEMZO/PvMcnj2Pmur6x8K3rFsFygGMsmadxMDJlBzsVO0xO4rE1rFlMJigIYIGJ9I53Jn3+vgVnZ02OrY3GkzJynzvXdWrwdQfJghvfwwI9/P4Ncjo0QjG6CTwp3BmYgnEk8cHiT+L/AE/rKqApxCiQW7hyLT6dmC7iP0ieJrXx8+prob9hlAkEAiVPgiOQfNUb96IP2q8us2KFu4FnfYwTwQRtB22HMn2rLvKSAT6R8pHIDeQa1tLiwNR/yDSoJtN4H8qVLYJNcxIWRkY5nb68kf8AOKB2lziQ7z+omF4khdzO/J/EVV6ihOItghi0s6kBogiBPvP4irOjt4puMCCQBJP+aSAT+awaQa/aKZEg7hGmB+ojeJ52/sTVXS9Ui204oAwAbeQ4JJZcY9XzEswJkxsNxPVXQqu5IJAJjYAkCB/oKj07QLddFBVSFZTcuFVVfVyREBTJgAkkg7VGSo1dZo01WnZkco1m1cu2+GYm2odgzMBCkLMzsYieKxkujESPUP1E7nzJ3gGfHiTV3qFpNNd9FzuLDqxYBciRDwJLQQYG877xMUbpnQZQNddbNvBsO4wQ3WVZCqG3I4BaCBIHJqFfGFasvcuO+BMlRspYmAAoUf5W9tgK1NL0c3kK2rT3bquCxX1Kq/KFZIES2XqJj0wBzO/0zqOAFpWHYcdvC29633jcWLguMEKrjm0tiT6IVvNWfij4rTTaUWtMTYvJBuNZUdpiclZEuu2RCzHdAJYgAGJgkJFvgTtWluai6ierEW7YN693OcFAYJmFmQJjfetTrGg0+mtpcs6i8tn027yWRp+8jBV9TMPXvtPzRB968tu9edHQ2zctF2csVYoPVyIEeTv9gKvdC+LG097PEPdT0pkXxU4hQcUIzbcQCDxRwb2t/tB6jYuW9Pbs95baPeSboUswzW4zsuKlHLP8s8YzvIHL3rCOVOZu7BYxCOxEgbgmdvPP0r07U/Ddp9XeBAuv2GuPp3QZadro7jHJUbFg5DhRk+OxIAINBtZdtWLdrUX/AN0a0CRZsquboBahXdGgZhywktM5GFC07EOL03SHRlDk2wUMySMlYsoUQBIONwFhI8E71qdTZ0sHTvfwSxdLLZIO5L3ArWipaZUg5Hb1CJiu+05s9prmoVdZqigNoXFN4tZDtK4hCtq1JbBgoyyUhY9NVPjMWrluzc1GSXC4uJpCy21s2lTFrboJCsxC+p9942gilMVW/h56HHdPaBtWyzMgDBmxJ9IL7ZR694HFBFuWZwWLgkKARMAAE+MpCnbzRrmlCxG0qDJgCZAEDhefajabTi0CBvcAIXE8EMWh9o44ipqolYJxUyTMHcSRsTyPqauaBb1i9Op0r3LbKWtpd7lu0zYwC0CHUdwHGaS6pLcsFD3Cf4dt7f8ADgn1l4IXYZQgJ9XOwoja5yZuksfGRLYjkKsyABOw+g+gpwBaHQW1nK2reQLkvA32AJPv59qOj7ZNj7L4AWOFEbCqtvW5vHgcnYfbYfb+lWdQwx9Xjfc7fYfSjagLuqB2WXJ+wn7fTaqV1/Us7FYO3G3EH81M3QBCJ+ff/nvQuyxPqMZeBueJ8f8AmkFfW6qSi8jIsxP0Bjbz70bSavsG6TayuJGGasVQFZzwHLD0kZbDeZ2FZd/WLk5A3Gy7A78TO39qPqNZ6GkGXEA+5Jks3ueed96ErydRe7cLXLjXDwhbI/rkmJ28CP8Aarmn1LIQ2QUi4AIkcAzIMNP18Ez7VgdM0ly44VWRY5LuEWJmWY/ccc7UVQS/aCm8zEIiqZyLGAF8ySfaaPalyPak+K7g0ILTkbhVXtspQOotuC1wEgucWkDY5Hnx1+u1ruMdP2nuYZkFiVBxaIK8BmgBifrB2FeMfBXVr1m+LZvIRcZEvWGJiQwQAOVhWG4jdeQ20ketWenI7LdTK22yJctsrgQN7bqsoYgiN5gbzWkukOJ/aFr9VbWNV2FsOgZURS57oOOCXWtnG5BLTsCoYCK43qFnvAtbtlQwRgiln4kXCpbgejKf0hvpXqXxz0S5qtG1tlJur/EtsjN2nKAmcT5IBWCCQX2J5rzHprYqEuAuAxDCSpII+UcEVpe6KflgLqRmuG4EgT6ROTFXgfMQCNzFR6jfLXGxgLMiEVZBAPj29vBmhW7DW2hlKkQpBEHbnaKV1TlM+P5QSKW7Cs4v/D2rdtuSqs3kyBJYKBsG4j7fWujeyLgI2yieIBkGGHsdv6fSub+F7sahIkCWEcmIO28TwRW3aui2EtsGyN17Yx+X55WPaVuAifafet/FdzqKHcuqDDo+XkhsQfrGJ3POxj2pVod+NjbZuPUhAUjwQCNpFPV6hdZyrH3+n+vvQrkCWJ2HJjaPvVvS6bOSzqijknyfYD/eB9avI1gIyl1AZW2kO1xRkGyB9KjxB5gEbmufTdxXUtYblklQqglRiCc+f1iNl+Xf7fWqrdSZbmKbk7TJ5P8AwVd1eA2UemMQOdlJxmeWG4HtJrN6ZZBuZtwCYEkSY+m/9awyp6rt+kXZVBcuSHdEdj28DkYBcOIxBO42kTJg1ldT197UXMrlwsxKqpxA9GXpCqIxXgADaBHtWv8AD+g/fFa2T2ghRy6ICT/EVUtqJgsxMCSODzBrpVs6SyGAu4PbtFg1tBqcDkO6zXCe290qOcAqZeQBT1tVrk9LoL1ywFUooDPndZr+Iftz2DICLlJliPmABIAAJtP8DX8Dd1Fy1YQFRndv22SVI+QW8id4kRP23rP1eo0g1TBTdCIVFsE4kgBSXeOXdiSYjYAfa1bS5ql79y4BptOoC7BXIDMzWrSRuQZycA7DJt9qL+kb4b/olu67YG9rbygjCxai2EBCy112lQNpY24354NEt9RsaG5lZtJd17PdQoA5GnuBBg9qSRcMuZJGxRo23Ojp9UhSLdq4NNcZbbLZNuWuXLbgFSVbJ/4bHc3GXIweK3tX+zudNk98dPs3F9enWycibmMLccXM775KmxneRG5k0Lxy3Q/jJruqZdTd7aO2d5QcbCqwCsEticnxMCRMyZ2rW6/oBqNPcFgvlZFjTG4y27fctlh6IxC2mhlEbuxTEjaGwumfCzaO/qTeYNZ0ptm7cZSiknALbEZNJzGw3gNG8Uz/ABHb1JYXVutbC3UTG2BbYC4O03Yd4yVWYGWcD08GWqt6nS+xLStethn07i4t9Mb96VOot5MxuxeZgYxHquhVSCd/STWQNN/GM3DdYMoFwOXBb9ShvSGBLOASPG311NUpL3XDXlsuxE3roQ3AiAkO4DIwViBgpjZdhGwtPoA0liySqulsLkzkDNSQIwQyCW9ogHmoVIyup3AUbFQRPPuvHpH6vB8cGojWSileWHkTu25AieI/vXb9D+D+6gcNdNouiwlu2zF95Ft5K4Y7G58ogTMA1zWpvq+KJ6LVsuAhOVzugwz3D8uXCgDYBTAGW69b9qt9CsIEAM5EkAbb+Yge0lj7UUsCRI52+5jcU17RZKsNBG4J/wAIB2AP3NM3TrjWmuWwx7RksSJhjioUctvvABPJ4FIwbVwszOIEHD6wJAgf5v61C9cJcCSFjcD/AFPPG0UPUWW2VQ6x42UcCcp+nsKGefGW0iZ8ePels0798k7bfkQPHmqt+7HHqJECD8zsYiZ4/vRdDaN1jipMSWY+kKB5YnYcGPc7Cruqv2UkIlx2Km2Sz24MkhohCRkJGIaYn1eA5NpYP/TTbMXFKuGKlTIIYGPl+/35qfUekvbKB/SGAYSQxAyAl1DSk/8AdBI+9anUepMPR/CtLiocIPWwDZLkzbs07yTPuaoaB1Lrl/Dtn6Fn33JCbAkrwT6fqKRbXui9C1GsbsWsmUHIx6UXLbK6/jnYGTuQKFb66tm53NMgs3bUr3clckABfQHBGR9RkCdxuAK6L4m+PbVnS2tN05Hs/rul1UOG3UTtu+WLhwdsViuATSg2mdnCwRipJydm8qPaAZJ+nk1cx1/1Fy/Cet6w1y6107sxJJJJJJHqdpPqZjJJ9ydq7f4H/ac2l05tQHYuWGbEIFK7qFB3kgedoECvN6saJyHUgZEGQPcj6eaWyj6S6D8QW9fprtsd1S5JYNHctudwqkt6hNuQdgQQDud+M618PvbdgQzv6iDEgpPoho3jdCDuCvNcb0LrV4HuKy2ntsDlwZnaB7mOPvXonT/2g6e6oGoY2rpYAOFYAtiQCTHpEQCDI9KEbAitMbxVmvjjOv3+6EfuFyq4hIYCFBJKmInEAEEyYFYa9Odp9JiC0kYrAifUdiTko/Ir0b4q+Flf12BLKWZ0xE3FxZi6FSAdpaAfUsEcRWeSz6S3JFsgC0xkNbAU4rkASAJCqZBj7EE7TH2Rbpyvw/YRrzjIIcGZDucWgHL8ST/6rdvaXvAlYW4l0FlBIJ7bkcTEwYBPPp4rKSwFuoXfFwVBKkHIhQSCeGkHfYfqFdr8NfCa3V7xuScj6UeCGgK2crG6hTj7gGRVYWfL+02MH/ra2/S9wIwJkdtjuTMjY7GZH0NNXet8Eadty7knklLRJ+sxT1t1O3g769md2DMgz4BOwJOwmTEbfXzQrWoXuGQW3AEk7kkQTEeNqalXn7atW7Z43ido/G8e1PY0QUGIjEsBHMKIH0nilSqdNlrVdbe3awEhZF0rICksGQSANyADyf1H71RbrEhBEIWlt+RxBEbiQD+B5pUqdqLeq69JYFnuSLbDMOpB2ZsVJk5RO3E/jeuu6Ro7ut1Ci2Qz44WpYqlq2oDL6YACjMtio8x7mlSox+wN/q3xba0BuaXT9zv2yiX7wCWQ5I3YFAWADOPSgTk77b4Pw1f1L29RqBduNbtgXyWfIlkIS3cGZJyHqO42HgwBSpVf+2kb1GTrdYbqPfZMrVq6ty6vpRA91oOCr6iSwmZ8eNhTaPUtqnRLZdnaLdtS5JQAehQzmFWI2B8e8UqVR+Nqn+Wm909LRu2bWkBv6llVjcubIHj5LaPtgoy9RGWQUgRIPo/wl8MpYyEm47Al78xlcfJbip+tQMQZJ3yBmaVKtcZOlapfE3xVprWNlNU1okOHwsF7xBI3W44CqVyYz6j6pG4385fpdu29wWGzRGjPHDYNjliZjkbAGlSqc+3S8ZpXvHFl9LXJXOSVAg+Ikb7R+aWkutcMkABYXEREySeI5L80qVZz6tDVsNoHnahP01zp3vygRGUQxaXYk+lcQYHpPJEwdxsaVKnO7TQtR1G6VxZ27YKkp6QmYUgHBQAYH08k871mNqi0KokmIP8AhJeB/alSpUF0vpL39QtpCJPkmFEYyTtJExsK1viH4e/dLIe6ssMbIAuEwcrrZg47jFDtsQTP0pUqvDGXG1Gd05JrjXHJ5O7ASdgJYgFjOw9zVdnJpUqzZ7NVjSagpLD7cnaeII3B2p6VCo29MyNbyaSOFUASCoB5243qhd1YnuEFiSfMf/rIHt7U1KiVV+PYv2c6z9409u0+XzlUDNmHhWuHGR6cQCSG2OUgzkDzHxjrf3bUXEUKIVU1AA9IeApYCBOQFtjHmeaVKtpbNxP5cpptUHVpLELtJggbj7MfcHmuo+HutXNLdLgl7YhbqgL8swpExvkfrz4E0qVTjbvZ/h1+m+JNW6Bl04xYSP4yjY/TGlSpV3+1Yv/Z"/>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94" name="Picture 10" descr="http://1.bp.blogspot.com/-JQOOYfukEQQ/TiWktyGab0I/AAAAAAAAA1c/mGMRtB3JTI8/s640/Olympus_tour.jpg"/>
          <p:cNvPicPr>
            <a:picLocks noChangeAspect="1" noChangeArrowheads="1"/>
          </p:cNvPicPr>
          <p:nvPr/>
        </p:nvPicPr>
        <p:blipFill>
          <a:blip r:embed="rId6" cstate="print"/>
          <a:srcRect/>
          <a:stretch>
            <a:fillRect/>
          </a:stretch>
        </p:blipFill>
        <p:spPr bwMode="auto">
          <a:xfrm>
            <a:off x="2915816" y="4437112"/>
            <a:ext cx="3093472" cy="2060079"/>
          </a:xfrm>
          <a:prstGeom prst="rect">
            <a:avLst/>
          </a:prstGeom>
          <a:noFill/>
        </p:spPr>
      </p:pic>
      <p:pic>
        <p:nvPicPr>
          <p:cNvPr id="16396" name="Picture 12" descr="http://t1.gstatic.com/images?q=tbn:ANd9GcSQYr-hrKj9vAgwrpcJEO5B-sIG5A4aJBovth_85NLQqOJWApEH"/>
          <p:cNvPicPr>
            <a:picLocks noChangeAspect="1" noChangeArrowheads="1"/>
          </p:cNvPicPr>
          <p:nvPr/>
        </p:nvPicPr>
        <p:blipFill>
          <a:blip r:embed="rId7" cstate="print"/>
          <a:srcRect/>
          <a:stretch>
            <a:fillRect/>
          </a:stretch>
        </p:blipFill>
        <p:spPr bwMode="auto">
          <a:xfrm>
            <a:off x="6156176" y="4437112"/>
            <a:ext cx="2592288" cy="2016224"/>
          </a:xfrm>
          <a:prstGeom prst="rect">
            <a:avLst/>
          </a:prstGeom>
          <a:noFill/>
        </p:spPr>
      </p:pic>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File:Greece topo.jpg">
            <a:hlinkClick r:id="rId3"/>
          </p:cNvPr>
          <p:cNvPicPr>
            <a:picLocks noChangeAspect="1" noChangeArrowheads="1"/>
          </p:cNvPicPr>
          <p:nvPr/>
        </p:nvPicPr>
        <p:blipFill>
          <a:blip r:embed="rId4" cstate="print"/>
          <a:srcRect/>
          <a:stretch>
            <a:fillRect/>
          </a:stretch>
        </p:blipFill>
        <p:spPr bwMode="auto">
          <a:xfrm>
            <a:off x="1043608" y="764704"/>
            <a:ext cx="7200800" cy="4488226"/>
          </a:xfrm>
          <a:prstGeom prst="rect">
            <a:avLst/>
          </a:prstGeom>
          <a:noFill/>
        </p:spPr>
      </p:pic>
      <p:sp>
        <p:nvSpPr>
          <p:cNvPr id="6" name="TextBox 5"/>
          <p:cNvSpPr txBox="1"/>
          <p:nvPr/>
        </p:nvSpPr>
        <p:spPr>
          <a:xfrm>
            <a:off x="1115616" y="5661248"/>
            <a:ext cx="7488832" cy="646331"/>
          </a:xfrm>
          <a:prstGeom prst="rect">
            <a:avLst/>
          </a:prstGeom>
          <a:noFill/>
        </p:spPr>
        <p:txBody>
          <a:bodyPr wrap="square" rtlCol="0">
            <a:spAutoFit/>
          </a:bodyPr>
          <a:lstStyle/>
          <a:p>
            <a:r>
              <a:rPr lang="en-GB" dirty="0" smtClean="0"/>
              <a:t>Greece is bordered by four countries, Albania, Republic of Macedonia, Bulgaria and Turkey.</a:t>
            </a:r>
            <a:endParaRPr lang="en-GB"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en/thumb/0/0e/GreeceOMC.png/500px-GreeceOMC.png">
            <a:hlinkClick r:id="rId2"/>
          </p:cNvPr>
          <p:cNvPicPr>
            <a:picLocks noChangeAspect="1" noChangeArrowheads="1"/>
          </p:cNvPicPr>
          <p:nvPr/>
        </p:nvPicPr>
        <p:blipFill>
          <a:blip r:embed="rId3" cstate="print"/>
          <a:srcRect/>
          <a:stretch>
            <a:fillRect/>
          </a:stretch>
        </p:blipFill>
        <p:spPr bwMode="auto">
          <a:xfrm>
            <a:off x="1043608" y="764704"/>
            <a:ext cx="7344816" cy="5112568"/>
          </a:xfrm>
          <a:prstGeom prst="rect">
            <a:avLst/>
          </a:prstGeom>
          <a:noFill/>
        </p:spPr>
      </p:pic>
      <p:sp>
        <p:nvSpPr>
          <p:cNvPr id="3" name="TextBox 2"/>
          <p:cNvSpPr txBox="1"/>
          <p:nvPr/>
        </p:nvSpPr>
        <p:spPr>
          <a:xfrm>
            <a:off x="899592" y="6165304"/>
            <a:ext cx="7272808" cy="369332"/>
          </a:xfrm>
          <a:prstGeom prst="rect">
            <a:avLst/>
          </a:prstGeom>
          <a:noFill/>
        </p:spPr>
        <p:txBody>
          <a:bodyPr wrap="square" rtlCol="0">
            <a:spAutoFit/>
          </a:bodyPr>
          <a:lstStyle/>
          <a:p>
            <a:pPr algn="ctr"/>
            <a:r>
              <a:rPr lang="en-GB" dirty="0" smtClean="0"/>
              <a:t>Greece’s cities, main towns and Rivers.</a:t>
            </a:r>
            <a:endParaRPr lang="en-GB" dirty="0"/>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92696"/>
            <a:ext cx="7056784" cy="1692771"/>
          </a:xfrm>
          <a:prstGeom prst="rect">
            <a:avLst/>
          </a:prstGeom>
        </p:spPr>
        <p:txBody>
          <a:bodyPr wrap="square">
            <a:spAutoFit/>
          </a:bodyPr>
          <a:lstStyle/>
          <a:p>
            <a:pPr algn="ctr"/>
            <a:r>
              <a:rPr lang="en-GB" sz="3200" b="1" dirty="0" smtClean="0"/>
              <a:t>Greece's Cities and Landmarks</a:t>
            </a:r>
            <a:r>
              <a:rPr lang="en-GB" sz="2400" b="1" dirty="0" smtClean="0"/>
              <a:t/>
            </a:r>
            <a:br>
              <a:rPr lang="en-GB" sz="2400" b="1" dirty="0" smtClean="0"/>
            </a:br>
            <a:r>
              <a:rPr lang="en-GB" sz="2400" b="1" dirty="0" smtClean="0"/>
              <a:t>The Parthenon was built in 438 B.C. as a temple for Athena, the goddess of war. Today it is the most popular tourist attraction in </a:t>
            </a:r>
            <a:r>
              <a:rPr lang="en-GB" b="1" dirty="0" smtClean="0"/>
              <a:t>Greece.</a:t>
            </a:r>
            <a:endParaRPr lang="en-GB" dirty="0"/>
          </a:p>
        </p:txBody>
      </p:sp>
      <p:pic>
        <p:nvPicPr>
          <p:cNvPr id="15362" name="Picture 2" descr="http://t2.gstatic.com/images?q=tbn:ANd9GcQ9QZu1ULngU037rKmpLVygATut280LfSDSWYYjr9VoMEZRBSfy"/>
          <p:cNvPicPr>
            <a:picLocks noChangeAspect="1" noChangeArrowheads="1"/>
          </p:cNvPicPr>
          <p:nvPr/>
        </p:nvPicPr>
        <p:blipFill>
          <a:blip r:embed="rId2" cstate="print"/>
          <a:srcRect/>
          <a:stretch>
            <a:fillRect/>
          </a:stretch>
        </p:blipFill>
        <p:spPr bwMode="auto">
          <a:xfrm>
            <a:off x="1979712" y="2420888"/>
            <a:ext cx="4973746" cy="3725511"/>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692697"/>
            <a:ext cx="6912768" cy="2339102"/>
          </a:xfrm>
          <a:prstGeom prst="rect">
            <a:avLst/>
          </a:prstGeom>
        </p:spPr>
        <p:txBody>
          <a:bodyPr wrap="square">
            <a:spAutoFit/>
          </a:bodyPr>
          <a:lstStyle/>
          <a:p>
            <a:pPr algn="ctr"/>
            <a:r>
              <a:rPr lang="en-GB" sz="3200" b="1" dirty="0" smtClean="0"/>
              <a:t>What is the weather like in Greece?</a:t>
            </a:r>
          </a:p>
          <a:p>
            <a:endParaRPr lang="en-GB" sz="2400" dirty="0" smtClean="0"/>
          </a:p>
          <a:p>
            <a:pPr algn="ctr"/>
            <a:r>
              <a:rPr lang="en-GB" dirty="0" smtClean="0"/>
              <a:t>Greece has a warm, sunny climate with temperatures that peak at about 33 C in the summer months of June, July and August, lowering to between 13 C and 15 C from December to February. </a:t>
            </a:r>
          </a:p>
          <a:p>
            <a:pPr algn="ctr"/>
            <a:r>
              <a:rPr lang="en-GB" dirty="0" smtClean="0"/>
              <a:t>Rainfall in Greece peaks at about 65mm in December and January, but lowers to only 6mm in July and August</a:t>
            </a:r>
            <a:endParaRPr lang="en-GB" dirty="0"/>
          </a:p>
        </p:txBody>
      </p:sp>
      <p:pic>
        <p:nvPicPr>
          <p:cNvPr id="13314" name="Picture 2" descr="http://t0.gstatic.com/images?q=tbn:ANd9GcRinAj96enOA7S60wrppCYcWvcV0ra_pnmIGDF97dsDmN2PwgC4xg"/>
          <p:cNvPicPr>
            <a:picLocks noChangeAspect="1" noChangeArrowheads="1"/>
          </p:cNvPicPr>
          <p:nvPr/>
        </p:nvPicPr>
        <p:blipFill>
          <a:blip r:embed="rId2" cstate="print"/>
          <a:srcRect/>
          <a:stretch>
            <a:fillRect/>
          </a:stretch>
        </p:blipFill>
        <p:spPr bwMode="auto">
          <a:xfrm>
            <a:off x="2411760" y="3068960"/>
            <a:ext cx="3960440" cy="2952328"/>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95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upload.wikimedia.org/wikipedia/commons/thumb/0/04/Greece_in_the_world_(W3).svg/800px-Greece_in_the_world_(W3).svg.png"/>
          <p:cNvPicPr>
            <a:picLocks noChangeAspect="1" noChangeArrowheads="1"/>
          </p:cNvPicPr>
          <p:nvPr/>
        </p:nvPicPr>
        <p:blipFill>
          <a:blip r:embed="rId2" cstate="print"/>
          <a:srcRect/>
          <a:stretch>
            <a:fillRect/>
          </a:stretch>
        </p:blipFill>
        <p:spPr bwMode="auto">
          <a:xfrm>
            <a:off x="1259632" y="1052736"/>
            <a:ext cx="7272808" cy="4772398"/>
          </a:xfrm>
          <a:prstGeom prst="rect">
            <a:avLst/>
          </a:prstGeom>
          <a:noFill/>
        </p:spPr>
      </p:pic>
      <p:sp>
        <p:nvSpPr>
          <p:cNvPr id="8" name="TextBox 7"/>
          <p:cNvSpPr txBox="1"/>
          <p:nvPr/>
        </p:nvSpPr>
        <p:spPr>
          <a:xfrm>
            <a:off x="323528" y="260648"/>
            <a:ext cx="8424936" cy="584775"/>
          </a:xfrm>
          <a:prstGeom prst="rect">
            <a:avLst/>
          </a:prstGeom>
          <a:noFill/>
        </p:spPr>
        <p:txBody>
          <a:bodyPr wrap="square" rtlCol="0">
            <a:spAutoFit/>
          </a:bodyPr>
          <a:lstStyle/>
          <a:p>
            <a:pPr algn="ctr"/>
            <a:r>
              <a:rPr lang="en-GB" sz="3200" dirty="0" smtClean="0"/>
              <a:t>Location of Greece on a world map</a:t>
            </a:r>
            <a:endParaRPr lang="en-GB" sz="3200" dirty="0"/>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3.bp.blogspot.com/-tszAFf1sY-w/T0Cb7xZtaVI/AAAAAAAAAAo/UTxSCXOMzis/s1600/Europe-Countries-Map.jpg"/>
          <p:cNvPicPr>
            <a:picLocks noChangeAspect="1" noChangeArrowheads="1"/>
          </p:cNvPicPr>
          <p:nvPr/>
        </p:nvPicPr>
        <p:blipFill>
          <a:blip r:embed="rId2" cstate="print"/>
          <a:srcRect/>
          <a:stretch>
            <a:fillRect/>
          </a:stretch>
        </p:blipFill>
        <p:spPr bwMode="auto">
          <a:xfrm>
            <a:off x="866569" y="1052736"/>
            <a:ext cx="7809887" cy="5281766"/>
          </a:xfrm>
          <a:prstGeom prst="rect">
            <a:avLst/>
          </a:prstGeom>
          <a:noFill/>
        </p:spPr>
      </p:pic>
      <p:sp>
        <p:nvSpPr>
          <p:cNvPr id="3" name="TextBox 2"/>
          <p:cNvSpPr txBox="1"/>
          <p:nvPr/>
        </p:nvSpPr>
        <p:spPr>
          <a:xfrm>
            <a:off x="683568" y="332656"/>
            <a:ext cx="8064896" cy="584775"/>
          </a:xfrm>
          <a:prstGeom prst="rect">
            <a:avLst/>
          </a:prstGeom>
          <a:noFill/>
        </p:spPr>
        <p:txBody>
          <a:bodyPr wrap="square" rtlCol="0">
            <a:spAutoFit/>
          </a:bodyPr>
          <a:lstStyle/>
          <a:p>
            <a:pPr algn="ctr"/>
            <a:r>
              <a:rPr lang="en-GB" sz="3200" dirty="0" smtClean="0"/>
              <a:t>Map of Europe</a:t>
            </a:r>
            <a:endParaRPr lang="en-GB" sz="3200"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7"/>
            <a:ext cx="7344816" cy="6793732"/>
          </a:xfrm>
          <a:prstGeom prst="rect">
            <a:avLst/>
          </a:prstGeom>
        </p:spPr>
        <p:txBody>
          <a:bodyPr wrap="square">
            <a:spAutoFit/>
          </a:bodyPr>
          <a:lstStyle/>
          <a:p>
            <a:pPr algn="ctr"/>
            <a:r>
              <a:rPr lang="en-GB" sz="2400" b="1" dirty="0" smtClean="0"/>
              <a:t>Greece's People</a:t>
            </a:r>
            <a:r>
              <a:rPr lang="en-GB" b="1" dirty="0" smtClean="0"/>
              <a:t/>
            </a:r>
            <a:br>
              <a:rPr lang="en-GB" b="1" dirty="0" smtClean="0"/>
            </a:br>
            <a:r>
              <a:rPr lang="en-GB" b="1" dirty="0" smtClean="0"/>
              <a:t>Most Greeks wear modern clothing, although traditional clothing continues to be worn in some rural areas. Greeks are usually very friendly people who open their homes even to strangers.  Socializing in outdoor cafes or restaurants is a popular activity. Many people in Greece, wear black all of the time to show respect for the dead. About 98% of the people in Greece attend a Greek Orthodox Church. </a:t>
            </a:r>
          </a:p>
          <a:p>
            <a:r>
              <a:rPr lang="en-GB" b="1" dirty="0" smtClean="0"/>
              <a:t>In Greece, everyone celebrates the "Name Day" of the saint that bears the same name as themselves. This usually has no relation to a person's actual birthday except by coincidence.</a:t>
            </a:r>
            <a:endParaRPr lang="en-GB" b="1" dirty="0"/>
          </a:p>
          <a:p>
            <a:pPr algn="ctr"/>
            <a:r>
              <a:rPr lang="en-GB" b="1" dirty="0" smtClean="0"/>
              <a:t>The naming of a baby in Greece is still usually followed quite strictly, with the result that certain names are used for many individuals in a generation. In each generation, the eldest grandson in each family will be named for the grandfather, and the eldest granddaughter will be named for the grandmother. If someone had three children, and they all produce a male grandchild, all three of those cousins will have the same name. To top it all off, all those with the same first name will celebrate the same saint's Name Day.</a:t>
            </a:r>
          </a:p>
          <a:p>
            <a:endParaRPr lang="en-GB" b="1" dirty="0" smtClean="0"/>
          </a:p>
          <a:p>
            <a:endParaRPr lang="en-GB" b="1" dirty="0"/>
          </a:p>
          <a:p>
            <a:endParaRPr lang="en-GB" dirty="0"/>
          </a:p>
        </p:txBody>
      </p:sp>
      <p:pic>
        <p:nvPicPr>
          <p:cNvPr id="23554" name="Picture 2" descr="http://farm1.staticflickr.com/106/301343526_de21d12302.jpg"/>
          <p:cNvPicPr>
            <a:picLocks noChangeAspect="1" noChangeArrowheads="1"/>
          </p:cNvPicPr>
          <p:nvPr/>
        </p:nvPicPr>
        <p:blipFill>
          <a:blip r:embed="rId2" cstate="print"/>
          <a:srcRect/>
          <a:stretch>
            <a:fillRect/>
          </a:stretch>
        </p:blipFill>
        <p:spPr bwMode="auto">
          <a:xfrm>
            <a:off x="611560" y="5661248"/>
            <a:ext cx="1450132" cy="962888"/>
          </a:xfrm>
          <a:prstGeom prst="rect">
            <a:avLst/>
          </a:prstGeom>
          <a:noFill/>
        </p:spPr>
      </p:pic>
      <p:pic>
        <p:nvPicPr>
          <p:cNvPr id="23556" name="Picture 4" descr="namesday">
            <a:hlinkClick r:id="rId3"/>
          </p:cNvPr>
          <p:cNvPicPr>
            <a:picLocks noChangeAspect="1" noChangeArrowheads="1"/>
          </p:cNvPicPr>
          <p:nvPr/>
        </p:nvPicPr>
        <p:blipFill>
          <a:blip r:embed="rId4" cstate="print"/>
          <a:srcRect/>
          <a:stretch>
            <a:fillRect/>
          </a:stretch>
        </p:blipFill>
        <p:spPr bwMode="auto">
          <a:xfrm>
            <a:off x="6300192" y="5705029"/>
            <a:ext cx="1805186" cy="967580"/>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404664"/>
            <a:ext cx="6408712" cy="3139321"/>
          </a:xfrm>
          <a:prstGeom prst="rect">
            <a:avLst/>
          </a:prstGeom>
        </p:spPr>
        <p:txBody>
          <a:bodyPr wrap="square">
            <a:spAutoFit/>
          </a:bodyPr>
          <a:lstStyle/>
          <a:p>
            <a:pPr algn="ctr"/>
            <a:r>
              <a:rPr lang="en-GB" sz="3600" b="1" dirty="0" smtClean="0"/>
              <a:t>Greece's Homes</a:t>
            </a:r>
            <a:endParaRPr lang="en-GB" sz="2400" b="1" dirty="0" smtClean="0"/>
          </a:p>
          <a:p>
            <a:pPr algn="ctr"/>
            <a:r>
              <a:rPr lang="en-GB" b="1" dirty="0" smtClean="0"/>
              <a:t/>
            </a:r>
            <a:br>
              <a:rPr lang="en-GB" b="1" dirty="0" smtClean="0"/>
            </a:br>
            <a:r>
              <a:rPr lang="en-GB" b="1" dirty="0" smtClean="0"/>
              <a:t>Most Greeks live in cities or coastal areas. In the cities there are apartments and modern homes. Almost every Greek apartment has a balcony. Many Greek homes are located very close to each other with little or no yard. Many homes are white with colourfully painted doors and windows. These homes are made of stone, brick, and clay. Ancient Greek homes were built around an open courtyard and some still follow this style.</a:t>
            </a:r>
            <a:endParaRPr lang="en-GB" dirty="0"/>
          </a:p>
        </p:txBody>
      </p:sp>
      <p:pic>
        <p:nvPicPr>
          <p:cNvPr id="10242" name="Picture 2" descr="http://t1.gstatic.com/images?q=tbn:ANd9GcSSps0xVM_5139JQXSnZCBxub6wzWsLxYy5xXNDmjWSK579XCyK"/>
          <p:cNvPicPr>
            <a:picLocks noChangeAspect="1" noChangeArrowheads="1"/>
          </p:cNvPicPr>
          <p:nvPr/>
        </p:nvPicPr>
        <p:blipFill>
          <a:blip r:embed="rId2" cstate="print"/>
          <a:srcRect/>
          <a:stretch>
            <a:fillRect/>
          </a:stretch>
        </p:blipFill>
        <p:spPr bwMode="auto">
          <a:xfrm>
            <a:off x="467544" y="3717032"/>
            <a:ext cx="3384376" cy="2592288"/>
          </a:xfrm>
          <a:prstGeom prst="rect">
            <a:avLst/>
          </a:prstGeom>
          <a:noFill/>
        </p:spPr>
      </p:pic>
      <p:pic>
        <p:nvPicPr>
          <p:cNvPr id="10244" name="Picture 4" descr="http://gracederond.com/siteseeing/travel/rodos/img/09.jpg"/>
          <p:cNvPicPr>
            <a:picLocks noChangeAspect="1" noChangeArrowheads="1"/>
          </p:cNvPicPr>
          <p:nvPr/>
        </p:nvPicPr>
        <p:blipFill>
          <a:blip r:embed="rId3" cstate="print"/>
          <a:srcRect/>
          <a:stretch>
            <a:fillRect/>
          </a:stretch>
        </p:blipFill>
        <p:spPr bwMode="auto">
          <a:xfrm>
            <a:off x="5004048" y="3645024"/>
            <a:ext cx="3593976" cy="2695482"/>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992888" cy="3631763"/>
          </a:xfrm>
          <a:prstGeom prst="rect">
            <a:avLst/>
          </a:prstGeom>
        </p:spPr>
        <p:txBody>
          <a:bodyPr wrap="square">
            <a:spAutoFit/>
          </a:bodyPr>
          <a:lstStyle/>
          <a:p>
            <a:pPr algn="ctr"/>
            <a:r>
              <a:rPr lang="en-GB" sz="3200" b="1" dirty="0" smtClean="0"/>
              <a:t>Greece's Culture</a:t>
            </a:r>
          </a:p>
          <a:p>
            <a:pPr algn="ctr"/>
            <a:r>
              <a:rPr lang="en-GB" b="1" dirty="0" smtClean="0"/>
              <a:t/>
            </a:r>
            <a:br>
              <a:rPr lang="en-GB" b="1" dirty="0" smtClean="0"/>
            </a:br>
            <a:r>
              <a:rPr lang="en-GB" b="1" dirty="0" smtClean="0"/>
              <a:t>Greece is one of the oldest nations in Europe, with a history going back thousands of years. The culture of ancient Greece has had a major influence on the rest of the world in such areas as Drama , Art, Architecture, Literature, Music, Philosophy, and Mythology. Greek mythology has had a strong influence throughout the world in literature and culture. </a:t>
            </a:r>
          </a:p>
          <a:p>
            <a:pPr algn="ctr"/>
            <a:r>
              <a:rPr lang="en-GB" b="1" dirty="0" smtClean="0"/>
              <a:t>The most important god in Greek mythology was Zeus, the god of the sky and ruler of the Olympian gods.</a:t>
            </a:r>
            <a:endParaRPr lang="en-GB" dirty="0" smtClean="0"/>
          </a:p>
          <a:p>
            <a:pPr algn="ctr"/>
            <a:r>
              <a:rPr lang="en-GB" b="1" dirty="0" smtClean="0"/>
              <a:t>Aesop's fables were believed to be written by a Greek slave around 600 BC. Every story ends with a moral.</a:t>
            </a:r>
            <a:endParaRPr lang="en-GB" dirty="0"/>
          </a:p>
        </p:txBody>
      </p:sp>
      <p:pic>
        <p:nvPicPr>
          <p:cNvPr id="21506" name="Picture 2" descr="http://t3.gstatic.com/images?q=tbn:ANd9GcTvTAJk5uFl1ddoKYNh6u5v2et92dCs4yZ-mfjeIH7OFPwEOTU1Qw"/>
          <p:cNvPicPr>
            <a:picLocks noChangeAspect="1" noChangeArrowheads="1"/>
          </p:cNvPicPr>
          <p:nvPr/>
        </p:nvPicPr>
        <p:blipFill>
          <a:blip r:embed="rId2" cstate="print"/>
          <a:srcRect/>
          <a:stretch>
            <a:fillRect/>
          </a:stretch>
        </p:blipFill>
        <p:spPr bwMode="auto">
          <a:xfrm>
            <a:off x="467544" y="4149080"/>
            <a:ext cx="2682999" cy="2304256"/>
          </a:xfrm>
          <a:prstGeom prst="rect">
            <a:avLst/>
          </a:prstGeom>
          <a:noFill/>
        </p:spPr>
      </p:pic>
      <p:pic>
        <p:nvPicPr>
          <p:cNvPr id="21510" name="Picture 6" descr="http://t0.gstatic.com/images?q=tbn:ANd9GcS9GfOXxEvUXDcmQovbiQ7q4eYvEcCTN7A3Ar7o5cqsmyVTcvWi"/>
          <p:cNvPicPr>
            <a:picLocks noChangeAspect="1" noChangeArrowheads="1"/>
          </p:cNvPicPr>
          <p:nvPr/>
        </p:nvPicPr>
        <p:blipFill>
          <a:blip r:embed="rId3" cstate="print"/>
          <a:srcRect/>
          <a:stretch>
            <a:fillRect/>
          </a:stretch>
        </p:blipFill>
        <p:spPr bwMode="auto">
          <a:xfrm>
            <a:off x="4932040" y="4149080"/>
            <a:ext cx="2533650" cy="2376264"/>
          </a:xfrm>
          <a:prstGeom prst="rect">
            <a:avLst/>
          </a:prstGeom>
          <a:noFill/>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8640"/>
            <a:ext cx="7416824" cy="4739759"/>
          </a:xfrm>
          <a:prstGeom prst="rect">
            <a:avLst/>
          </a:prstGeom>
        </p:spPr>
        <p:txBody>
          <a:bodyPr wrap="square">
            <a:spAutoFit/>
          </a:bodyPr>
          <a:lstStyle/>
          <a:p>
            <a:pPr algn="ctr"/>
            <a:r>
              <a:rPr lang="en-GB" sz="3200" b="1" dirty="0" smtClean="0"/>
              <a:t>Greece's Foods </a:t>
            </a:r>
            <a:r>
              <a:rPr lang="en-GB" b="1" dirty="0" smtClean="0"/>
              <a:t/>
            </a:r>
            <a:br>
              <a:rPr lang="en-GB" b="1" dirty="0" smtClean="0"/>
            </a:br>
            <a:r>
              <a:rPr lang="en-GB" b="1" dirty="0" smtClean="0"/>
              <a:t>Popular foods include </a:t>
            </a:r>
            <a:r>
              <a:rPr lang="en-GB" b="1" dirty="0" err="1" smtClean="0"/>
              <a:t>avgolimono</a:t>
            </a:r>
            <a:r>
              <a:rPr lang="en-GB" b="1" dirty="0" smtClean="0"/>
              <a:t>, which is an egg-lemon soup, </a:t>
            </a:r>
            <a:r>
              <a:rPr lang="en-GB" b="1" dirty="0" err="1" smtClean="0"/>
              <a:t>moussaka</a:t>
            </a:r>
            <a:r>
              <a:rPr lang="en-GB" b="1" dirty="0" smtClean="0"/>
              <a:t> (eggplant casserole) and baklava (a nut filled pastry). Greek meals may include grilled </a:t>
            </a:r>
            <a:r>
              <a:rPr lang="en-GB" b="1" dirty="0" err="1" smtClean="0"/>
              <a:t>seafoods</a:t>
            </a:r>
            <a:r>
              <a:rPr lang="en-GB" b="1" dirty="0" smtClean="0"/>
              <a:t> or pickled octopus, spinach and cheese pies, pita breads filled with meats, or salads made with tomato, cucumber, feta cheese, and olives. Restaurants in Greece, called </a:t>
            </a:r>
            <a:r>
              <a:rPr lang="en-GB" b="1" dirty="0" err="1" smtClean="0"/>
              <a:t>tavernas</a:t>
            </a:r>
            <a:r>
              <a:rPr lang="en-GB" b="1" dirty="0" smtClean="0"/>
              <a:t>, usually serve their food warm, not hot. Dinner can begin around 9:00 PM and can last until midnight.</a:t>
            </a:r>
            <a:endParaRPr lang="en-GB" dirty="0" smtClean="0"/>
          </a:p>
          <a:p>
            <a:pPr algn="ctr"/>
            <a:r>
              <a:rPr lang="en-GB" b="1" dirty="0" smtClean="0"/>
              <a:t>Much of the land in Greece is mountainous, and much of the soil is poor. The most important crop is olives and Greece is the third biggest producer of olive oil after Italy and Spain. But Greece also produces grapes, wine, figs, cotton, tomatoes and tobacco. </a:t>
            </a:r>
            <a:endParaRPr lang="en-GB" dirty="0" smtClean="0"/>
          </a:p>
          <a:p>
            <a:pPr algn="ctr"/>
            <a:r>
              <a:rPr lang="en-GB" b="1" dirty="0" smtClean="0"/>
              <a:t>Olives are harvested in the fall by shaking the olive trees and then gathering up the fallen olives in large nets. They are later sorted by size. Olive trees are usually quite small but they can live for hundreds of years. </a:t>
            </a:r>
            <a:endParaRPr lang="en-GB" dirty="0"/>
          </a:p>
        </p:txBody>
      </p:sp>
      <p:sp>
        <p:nvSpPr>
          <p:cNvPr id="8194" name="AutoShape 2" descr="data:image/jpeg;base64,/9j/4AAQSkZJRgABAQAAAQABAAD/2wCEAAkGBhQSERUUExQVFRUVFBcYGBgVFxgYFxgXGBgYFxcYFxgXHCYeHBwkHBcXHy8gIycpLCwsHB4xNTAqNSYrLCkBCQoKDgwOGg8PGiwlHyQsLC0pLDQsLCwsLCwsLCwsLCwsLCwsLCwsLCwsLCwsLCwsLCwsLCwsLCwpLCwsLCwsLP/AABEIAMQBAQMBIgACEQEDEQH/xAAcAAABBQEBAQAAAAAAAAAAAAAEAAEDBQYCBwj/xAA9EAABAwIEBQEGBQMDAgcAAAABAAIRAyEEBRIxBiJBUWFxEzKBkaGxB1LB0fAUQuEjYnIVMyRzgoOSovH/xAAaAQACAwEBAAAAAAAAAAAAAAACAwABBAUG/8QALhEAAgIBBAEDAwMEAwEAAAAAAAECEQMEEiExQRMiUTJhgZGx8AUUQqFxwdEj/9oADAMBAAIRAxEAPwAxuGAHvyVL/TuibwjKeEAQ+aZrQoMmrUDB5Nz6DcoRdguhysKJAbf+fNYTNPxOpiRQpud5PKPrdZTMuM8TW/v0jsy313RrG2WetZhm9CkJe9rY7kKhxf4n4dlqbXPPpA+ZXlBeXGXEk9yZPzTEo1hXkh6BifxaqmzKTG+pJ+ghUuL47xlSZrFo7MAb/lZsNP8AP5/JS0W3KNQivBA6vmVR/v1Hu/5OcfuVAavqhyzyuQ8jdEQJFROankof2iQqqyBdJ8kKzwps0TGo7qip14IKsaNQ1dI7WsqZD13JeKm06YeWuqFrNLTbQHDrcyenRU+Ixjqry95lxMn9kDQyw4YMa4k06okE9HdifKlLNJSePBTQU16saTbC3TsP1P2VSx3367I6pXbBgiekNJ+pURQQ90BxjYdgPuo5Ion035evkoGpiZbBLRO5i6armbYiAfQdvVU2gkmyyxbdNEi+wF9I38p8U0+yiL26NVG/NR0aPion5qe8f8Qgc4hLGy/xtXVT0tnpuGjbyuMVi6ZZpc6Dbq39LrOOxxPR7vU2RWEo1n+5TA9BJS5ZkvAaxfcsquPDm6edw8CB8yu3Yt2mCGtb/vf+gRuWcIOqf9x7x6GFb0fwypTIe4n/AHGfqlPUfBeyK7MvSl5hrif/ACmfq5GU8lqE3o1XeXuMfILXUOE/Y+4rLCYt1Mw4LNLVSXYW1PoxNPAvYYNJrPRg+5WoyPDsMamSfP8AIWtp0mPFwD6hIZbTFwAFbcpK0BY2GpNAs1o9AESCuQAEzq4CCq7Bs7t2SUP9WP5CdT8hWeL8X8Wf0rQG++6Q2fq70C8izLGurPL3uLiep/Tt6Bbv8WstPtKdVoOkNIMbAzN150u1jSqxSOpXMrunTlTNoBNLIGp9SnfTULmKFHPtExeiKOAc73WuPwVjR4VxDtqZHqhcku2Ek30U0pLWYPgKsTzFjfUyrXDfh0z++qT/AMUiWqxR8hLHJ+DBU6akbhp2BPp/hen4XgnDN6F3qVb4fK6VP3WNHwCRPXwX0qxiwPyzyjD8N1nxppug9TZaLKOC6lNwL3Ad2i5W+0hPAmOpWSeunJdUNjgj/wAg2Lo+2oGk+0xBG7Y2IVTh8nqiznhwHXYrSVMK5olzSB5CgeW9THxSYamcegpYoyKV+XH8wHm5Q9XAOBu+fRaOlSa7a6r8bhtLrSmR1M5OmwZYlBdFT/QDuVC/CR0VkUgxMc2LKyngHONhurXA8MExKLwdUAiQtRgK7H9gUh5H1YTtAeA4aYyLBX+GwVOI0wfC50FtxMfNSsqNd1gpTk7A7JGYAgy0ypm1i2zgR5UWpzfI+qLo1g/z6oWyBOFryO4RNTL2v8IfAURqNo8KxJTIK1cgG6fAPRZpEJqtRSFqiexFXFAkBqLiVIWpgFaiSyNJS6P5/Cki9Mlnn1Wu2o3QWBwPQ3VbT/CmhWJPsSyexgL07AZBSpCzZPco5zV1YxozvJ8HkeJ/BWi1vLM+qy+P/CuqwnSSV9AFqgqYUHcJqdA72fNtbguq3dpQ7uHXDdpX0bXyVjuirMTwuw9Ar3oJTPC6eHqtEAuA8WU2ur+Z/wAyvTc2y2jSe1pGombNgkeoURyGmROkgeRCyz1WCF7pI0LFlaTUXTPO21an5nfNSsr1PzO+ZW8wvDTXmAArjDcB055tJ9Vil/UsP+Kv+feh39tJfU0jIZfwpi6mkghocJlzth3PrKuafAGJkzWZHQguM/BbnB5cynAkdNkaA3YLCv6hlfdIkscV0ZDAfh+6RrrEwf7Rb6laKnwlRBDhTGobGVY0/wDTBgzK5OL8n0CTlzOf1suNx+kaploI0ugjsboSrwnhjvTbPdFGvOwKExbakcsfNZnJRXtQ2G6+6Im5RQpmzfpKixLae2gn0CqsTnLqJ5tfwFk9PjSlF2vJ/wCPVZ/TeXmjZsyLnv8AJHiclpGeUD6IStww2JDXAf8AIQjaub+192mR6slF5ZiXNMOAjtpVKeTFwpOhjhatpWVFHh1jhbUD/wAh+ymp8LOFw4j1WvptYRYfREscOyvdkb5mzPKcV1EzWCy+u0bhw8ox+AMS5pHor/Ta1lwaUzPometlg1fuX4ozycX4r9SjpEt35h9kZRwgcQ5nx7oLCGsHuY6nLWuNzFx0g9bK7w507NK3+pB9vgU4tBbWwExCcPS1dFsuLSpiqOdC4exTwuHtTNoNAhZdLSpNKYsVoojsku9CSZyQl1JEqKUy3WzIdlclMSh8TiBTaXOMNaJJufso5JK2RK+jjMcxbRbqdcmzR3PbwslmGYVa7XMLo1WIbYAeev1UGO1YuoXOJa20NnZo89z1hWWXYJjABaAvJa7+pSyz2wdR/SzvabTwwx3S5l+xDgslGkRuTc91ZMygCBvbcqanj2DaB0HST0F0VTJJvtbr91kgoyV2XPLOwLB4BlKQ1oEkkx3O5PlHNaSbbKQPYBuPCeljGnqjtJ9iW2/BVY95BsdlFUzgUInmnuSVaVfZnoChsVhGETAIA23XOlHJGTlZvxzxNKMlwFYbO2VGBwChwZNRznEdbCUPgWtLbjSOgFvsjNJ0xTgLbHdxLv8AHJlnsTajwEVMPIiYQP8A02XWc6PWy6o4Sp/c8k9uiepSq6hBt/Pmhm7duLLhxwpIlqYIGxbq9UNWy6k0S6m34BWNKoYGq6Cx4qVLNt6o5Tpcc/gmO26br8lFi88FN3+mPRH5ZxD7Qw8Qf5fZd4PIjql7fqrH/o1I7sA87IY45ON8o05MmBe2r+4TRdOxBHqjGjwqoYMU/wDtyPsjaBdFzdNxzadMw5IrtBJhQ4lsiJ369VBic0axuo3H7mEHUxlR/wD2gADp3PQ+9Bjp0Q5MsJcLl/b+USGKXYqtN1I2kg/RM7NHbRpPSV3RzZgJpuMEWJPfpMqsoZiKtXQIOki879x+qwOGTqEnXx8GyMG/rj15L6ljwG8zhI3UFXMAabnMIDm3lYzifGlr9EmNRcQOwEi48lQYLMtAJcY1s0zv3P3XQjGbj31+ob0kYxU/k9JyvEmpTDnRN5hFELPcKZ1TewUwTr3v1PWD/LLRErv6eW7EuefJyc0ds2qoj0KKs8N3UgJJIAjyf0XbMOBfc91qhjbMzfwBa3fkKZWEJJvogldKeVySnCdYg6CrOJK4ZhqhImW6QPLrBWSz3HOZUqeHDahhz3cnaW3MnYCEvL9DQWP6kZ7C5s3ltMwD4KtcVSfSaHuHK42/z2Wd4TIfiw0VAAGl5MA32DTPed/C0PF2bFrHMfHs2idRIE9oXns2kgo35Z1Vle6hf9Qa1oNjO3qgcwzas5wgyO0QB8OpVKys5rWtc+wHU3HX7WVzgqwItHqdo9VyMi2y2xOljhS3S5CcDmDwC6oIPz+C7pZkTcW+kqSrXadgDA+CEfjqYkOF/F0iUXdWFGpc7QfHZ/JIAdA7fzuqqnUxAJdT1Ce1xHkfurf2GrYBre4ESp8NigzY39USyRx+DXGUUqihZdVe5sVLHvMf4RVLHVKJhw8zIII7yLJv6jV7wB2U1eiCPeA8dP2WZZGm5L/wTOEZOmqC6HEIm4ie8I85kyJn5LMVcEyRFjESLj/4/suW0ndSSBtCYtXPy7BeixvlcGro1A8S0mEzsQ5u9wFV4bFQN+g3MBLF4mB72/a/wshedyjcbTEeh7qLh+JJFrbb7H0Q4xMmCDPqq6k/2ggkz6kKwweHbTFxJ7q1mlN90vP8oqWKMF9zui4z48/op6WLbv0tsoBiL3sPohKuFAFnHRAMg3nePQxCGEnJpxfFg7FLsNx9KaToYHdRHXqEJhHxECIB1AHbY2nZB4XPgQ6nFoIBttsQqunmTqVOsZdIFoGqdoiPVb4422khvpuCcZFRmOcsNdzeYD2hBJmQWiSZ/m6bBY469VNw7zEknYBVeOpmrUY9gHMDMm080/Ex8VY4PL3kgwGENAIF5AuXCPQBdVYIRQ2ea+GB51i3e1a5x1a3RP5T/lGNoy2P7g8wOpHS3zVPmmKAc5hAIsT72q8wQRttslhajmnVJgSQDJG8x3TpY/YhPqpukH5Ri3UMQ0Fw1FzXCZMST9tl7LluJFWkyp+YT4nY/WV4e/Ha3jVGoOkANuZHu26L2rh6k5uFotcAHCm2QPRbNJFb3x4/jMWtd02WKRSTFdQ54yZOkrBKpdKMOTGogM5I58XK8Z/FLiEV69IUa/taTd2tHK10w46oh0jtK1P4g8Wmm12HZy62c7z+U/2tjuAQSe681o4E1Ga9JhpADY3nueggrNLKr+yN+DA0t8vPRc8M1qeHoOrVHaHvdZx3cyeUDteT8Udi2OxzR7Vzm0BdoHvVB1v0afmb7LP08M2dNQsgENE3AaNh/O6NyzH1KTvZve0jU4tEyQ23LtYb/Nc7Ubp28b5/6+xvxwjF+8scaxst/KGwIPkC46my7w9eABJgKCrSL6gEDaZHbpbuujyCP3XJcb9rfJ1bUVSDMTmADNInt57whqWYFsdIVdi8U6YaPUQifYcm94up6CiuS1kVUWNXOiRF1HRzIkxEH4/wKgrZsGNt70Eje3r2ReTZgHgCJItB7z9Ux6J7HKio5IJ7Uaaljjt9R+iMOYQP3VZhgC6CL9kc1wBFgB6LjZIRvo0JoHx+PcREkT1H6KbLcY6dM7ADz8V3RwVNxMuInvJj0lEMFOjzduuwVvY4bUhm+NVXJY0ahI9Ow+IUQr8xgAXgiAI+CHpZ01zt27QIg9kVWIfc2cNnA9extcfbuszjse2XBmlBp9E3ty25v69ETgsz18pEACbjf5KtdgXVC0OcI9YB/YqbFV2Ug1pJabXg3HYOPKXQCYnYI4YnJcMXOMGq8v8A0WFfFhztDIJABdGwkSJ82KgzUOFBrWO0wHOdtYGSPp08qqyrGcpcDq9s57pdY8ri0f8A1bb4p89xFRzHtowNVMySbgCATfeAZ+BXQxYduTYu2IrakzN18zc6oWtLQeUagea9iANt+kKNuYmlU98uDvEE9dut+tlCMCKEmo5mrSNIAsS423G/VSYXAOLfa8r5Pc2FgXR5n5hd9Ycbjfj+eRUs7s5wGYg4kxGmwDCCXFxDjYgQBN//AFD4TniB7aml7NEBw2/MI+15QgxdJpmOYGAfJ+xHxUTwa1Uk3c5w26Dp+ijUVK64owZMl9MggaiSbeb7Df6IrL3y8ECRBkdIO/2RuHywNJBId4HQ76UczENp6QWgEgncADtZBkyRlx2Xj08l7pAeHfSZVFruNgN9xdev5NiQ+k0i4AiQvFKOF9pWs4kAgahuR0APS8r3DL8O2nSY1ogBoH0W3TYqyWn45B1ErSTQTK5JSKZdQwtiSTSkrBsoKleFX4/MwxjnGTpaTHeBMXso8TiSFh/xCFR+Hlr3BoPOBYEG0n0MJH2ASszmd51/VM/qKh01HXDWyWtY0xHkDudyfQIitgnBvs23p+zDtZcSXOcJcY+3hZjC4p8aATL7RI3EwI+f0R+FzT2dI0n1Cage5rATJDCBH62WXLhlzXz/AD9DpYsq4QDmGMcQYEEOid79lHlNT/xDHTF7g9J89eylwQa9rpEtBN7iNO9wgXNuCBuTY2teBPW9k2MVTiMyPymbzD5k2bN06eU+SAINvCmdjA+0mTcdCs1gq3I0kwByuIEGRuT5sp8XiG2c10EdPguTk0cXLg2Y8zot8Ri2hpPugGCSLT22UbMU4tc4EaQJnpssxVzA1WlrSQJv+/1KMyw06NA6HkvIEsfAg3sGje/0THoko89g/wBxTpIDxlRzqjtuYA7729JhH4BhaQ7Ub7D5fdcMq03wBAqbkADp4+i7GH5yR090d1oyP27HwFh5e40OUV3l1/3VxUqkCXbBD8KZe7+/c7DsEbnmEMQPl9F5zPBOf2NqyrftM/UzaXm/KA6AepA5QQOkxP8ACuqmLDQJ5iWgjmcbWDpggWufugKmTVC+0iNjv2t6bo6tkr3ObY3gA32PSZgG5noV0YPBCNI0yk774JMlrOfUDiAJdaGta2IAFmjx1W8wbAbeFmsDwnUY4EQJIkTcC1wANoIWsweGDCNVzFv51XH1kfWyXEVlyx28MDOL9kec21AC/ciI8yj8xwzaogbDmBIBHMNx02JC5GA1PBIMTLhHQXBt0nqo+KMc2iGtZFwYa0AaQAJIHo7f1UwYJKLruzNkyR3KuynxNJ1IMcwSIt1A1WE9nblVua5xTawEvGqIAaTqJkS0jeNwfRRV8d7PCkk6tbTDe7pgW3kbysR/SOqwGAmXQRHNIj3fUdiOy7ek0cZe6XFGfUan0+OzUVSXw+5badz5EE3EE/NTZgQxpcx0FwA3tffb7KvwmN5HMkNLdiTeQRpsTttbwicHk9SsRqM6SZIFj6dE6fHLfCETm5qo+SDA4E1IAIgSXGO/6o7E1KVEsDbOMmY6Dck+VZV3ilTaWNIY20xcCQRIm9yVlRUe+q+oYh0gA7QbQO1lWO8vu8fuNwabbwu/kt6GNaahIMuEmJtdQ4in7Z+rSTBkn7t9bp8MxrWhwF4vHWLojDYhuuNtUQilUbaGTjToL4Zy99auKbGwyAXO/LfY+V7IwQAOwWT4KwoDXuAuXCT3gLVhbtGk47q5Zx9RKW+n4HK5TpLoGZjJJQkqoEwOPqANk9FhuIsZ7Rj2hxhzSP2stZntMltrgbrzzO6sEiYO6w5ZvftH4oXyYYYmpq5QdQPTurajk5MPqjWXb3k7kb+gUJoM9oNM73Pc91d0Mfq0iAABFupA2WieR8bR0cXyU2IxPs2f6YgAzpI7zIP0QZx7qrZsCAAbXPmVZY3B8hcCd9uiqW5S9rmOsA++8+YPmyKO2rZUlJPg7rveL69usQZ+xRFHGk0hMm9/JCIzPB67tFzEgCIPgHokwS6CSTaTFpFv2VboyiHCMoypnLMQHHbcdB4EWRmIfJJMMIgHeJ2BJG1ygsXgHBst6XNogDYgp8rfTrMLX1XAzcQSHX7+iB1VoY3UqZ1UpFj9TXjVpmepmxidwjn5zUpUwS1pcZh0WG0THb6pcQ4ZoLXU2jTp6devba8D08qPHY8Gg2mBzBoaS7yJJA9bSlVGdNqwlKUbplvR/ElrKJJafbgw1rZFMiBzOMyBM8ok26TZZFx/VqvIexhMEy1xaQANRMkEH4wq/Kcjoexc+qbzd0gFp6NE2gyoK1alTpirTfFUiLEGLwQW7RCB4cPMVEFSn22etZPRZVpMqva4B4JEgaouLwdrekeqMzPHsYAymwahBtuLdtvuvLci49rQKTqzgNWmWhkkdAyRaO3ha19YVNPOwAgQ+9+nNffyuLn0csN0u/2NWPJva3MvMNmnNDWOFSBJ0hrmgmdr8ptbrC0raxaJI8iSNmkxA7xc+oWNwdR2udTS4AEEH9d/KseIs4FI0Ad3hxtMAkwNW52n5FZcSluaXjo0ZUnSSLzNM7FLDOdHMZAG93Dae0z8l5lmHErqjyd/7BBmSSZO1zcgegR2aZsajua4tDRsZA/tmBeAs3i6DjTLRHKZAJ66gCB1nr2suvpsS/yM816cWyTMMXra2nFmmdRNz6gdOsLo1XFrWwC5sCRvAsB8P27KbAUqdWk6XkVGuI0kglxiQYjqbC5ACssqyvQ5z3i7XADs4G1unf5Jk5xiqS68GNQlllbJ8l4VDm+1qjmcRpbMTcXPQW7+FpcNhm06UC4BiR5QOY4omi4NlsAEeQInbwsWMxqU69nO06hAk2O8QfKxvHPOm74RuxY9qpGr4uHs6HK0xqabnp5VBg6Ye2W+see0q3zrFudo5uWo0hwdYAgDVKoctxQcajKYJ0OidJbvsQE3TxccfD4HLUPGmvLCKNZ3KT7us7bAG0H5HdbHhvgijXPtXajpswg2j990HknA9aoWl/KyQSD1XpWAy9lFoawQFsx4vUkmlx5+5z9RqEo0nyd4LCtptDWiAEQmCddKMVFUjmXfLEkmlJGVYpSSSUKMJiGSFj89ySxOlbdzENiMJqWfJjU0XCbg7R4rUySoXGWFrRsTvPoEE5r6Rkg2P8svX8blHhZzNOHwem6U90e1wall3GFbjWvIHuydum/0mUXhcE/U0lwgXjt81Lj+GiLhV1AOpvh4luxmY7SrtSXtY1S+S1djGydUGP4CmbTY8EsvfvPw8dEDi8PNmkT2/TdQ5VjNJLSNzPXwCgWP27kMc+aYVWw9VtMuMAAmAY2/X08KrwxY4gEBrp94WBOy0NXBioCfy3ImbHf7KgxtANqGG6WmSAbwEyEr4YE4XyHOLyWsn2jZtETfsey5qPDJ1NcY2dYwdnAgnbe8qLLaw6GC0ix8np/OimzLFcrgQTN73+SnKlRaVxAX4jWBuQBIafqRCn4b4bqYmrOgupMM1CTADbkAmesfRc4SsWEPDRI7+kdNj1W74HrUy2pULSGloa5tuZzL36RzepQ6nP6ONtEji3PkAz78OnexbiaBLWROi8jaC2L+d+yzNHiN5cBUqEt2MC/k8vXyvaswzUjBv5YlsgdJdt3MCR6Lw7G5QRfTLbgOg3vYmdkjS5o5Y1NhuMou4ryamnxPSa1ui7mxJDpBHQBumZ7ibfa0Fd2Kfq21NaAQ6QYDnAHsbmOqwmCwhaJMWIm9xI3Am4t9u6t6eMeAAxpiZ0uMaj2a2QSTaI6mN1f9qrfp9/JoeeleQ0T8UGQHxAM36k+fIiQPCDxoa5pqsBO7rCTYEE/DlgeQqyridYY8gl+o6puGi2kN6kmTqPeFouH8s1VA/ZppkgSS06+j4NiOUx3hBLGsC3WJyZnn9qXAZw3w/BFR0SSSbm0Cw7TsrLOqGiWDS0QHMgWMmSDHnobqoxmWVMNVY72jnl45Wk79wALdj0tK1HDeJFZrmPiTN3C49PQrn5XJe+7s1YoJK10igxGMdoaA24cCZAv2jvcITFvLP9QtBmwBvE+OhBkojGYctxBZuWVdBAc2C3SHTBv8f2RbcMatUMaAY3O4uCIA7hNjFQSXihcp3dfJSYXBvxVQOe/SAIby2g9BHnqey13AnBD6VR1R06XkEyImJA+F1ssg4ap0GjlGqPkrwBdDFp5SXv4XwjnZdQm/b+omtgQE6SS6CRjEkkmVkbHSSSUIMnTJ1CjNlg7KJ9JTQkAgaAsDqUfCAxOAa7orvSoK1LwhYSZk8VkE7LO4/h2CZEL0J1NQVsKHbrPLCn1wPjlaPIc0yZzeZnvd+kee6o6rS14P/wCL2LH5I07BZHOOGezQPRApSx/V0aYzjMoaVcbgz6KSpgxUdcwCIaeihGWPpO6xZDZlUcwhzZuZ8SN5CGlJ1FmhS2qwE4LRWLSdMggHpMgfqiw4NfpI5Yt6KDEZn7QNJaJm1/PX7Ikc7iZ5thPrstDuvcLVN+06xVVov0iB58IvhfO20DUBkai3e7TY2I6G+/wVHjmQZ0wBfeZtEhFZTgW1GzqkgkEA3np9OqGcIyxvd0FGT3UbbGZweR4eHcoBYDDR1EHY/EobM87ZVIhrmDRBN9TraYjYdfmfENk+Eq0qTqjLtLHCo2J5JE2i+0+irDV9oIIi99I+YEEb328+q5kIQT48GqUml0LLc0YGOpgN9q/U3mIHvAtHvHTABmSlTxRqOkUw4u9mHuOp5kCJ16ibgfIFosCiczqFtNjWNpGm8udHsmA6wb6SfciBdobc3mAAsly91QEMNg4F0mJOwAA7CfmRJldKCjGLlHyczLklkklLwW7+GGCkHO5nS2OgaQQftIM7+Fd5LklN7GwWg6i6QTDXOsWls7fboo8K1tSnABIkAyCPHTwULQp+wqGSdGrm6QJER5PhcrJkeSLV/g6OHHtRZ8VYVjKNJpBLmuD/APdMFrmh30na+ygyWoGc5BsYt3O3x/wps1xrapGsOaGjdwgzNhe9yCPWVxhsoqOqMOo6fea0XhwMS8dfglNf/OpcGhTUYV5ZU5ljzUxdV7GwXugCJI0gM5o2Mg2Xo/B+RFrA94E3O0SSZJUXDvBzWOL3ganEuPqTK19OnAgLfpMbm1KqS/2crUZVW1HSSSS65hEkkkoUxkkklYI6SSZQux0lzqTqyrKEhNCUp1QA0JQukgEJZC+mhKlFWJauHUpQ0XZWOpIKvl8q8dh1A+igaCTMri8g6gLPZjw0DNpXo5ooSvl+pJeFdofHK0eD8R5WKAkgi8CFWUcU8RIN/wCD4r3DNuHG1BDmhw8hZLM+DhB0i/T+FEsriqkrGJqTtMxRry2NyO/82/dX2VupF/Ib7FpIDh5vaL7qlxmUPpuJMwocKYOoGfsbK5QU48Mcp7XyeiYLChzS1r4kEODjAJ79vEhB4rL3MdJ379+ioHVop6qb4eDIuJgXtNvCJw/GVU0m03MZqB5qkxLbkANAgHudtrXWB6eT5iaHJk+LokjmNySPhN/jJn4qzyaqWS4AGo5ogflb7smDcmNpmB3KrsNixXmWkFrht1abSTNo9L22V7mNXQ9j2bEOAG2nm1Ebf7vt4RptRUWuRMMXvtg2AzWq92o6W0wYBgjwB/PCuaeNbTbLmmo4k6TIdqcTBAI6TF7/AGCyGbYQ6tTOsamETHYdRcT9VrMm4ee8U2ta5rYsXSDGrYA9rif2WfJGEVb8m6/kGy7KK1eppAtOpxN5c4yT5XqmUZOGQSLxHp3XOTZMKUwNzPzV20JuDTvM1OfjpHNzZ39MRNZC6STLrpJKkYx0ySSsoSZOkrBGSSTFQEeVw5yRK4JUKsUpk0p1CFPCcBchdhUQQTpQnChQgnhJOqIc6U2ldlKFRZHoUbsOETCeFVF2BPwaAxWXgjZXmhL2YU23wy06MFjuGmkGWi6xuYcCtYSWODd7Hb4L2urgwQq/EZO124HySXjkvoY+OX5PCcRw+9syWkb+nzshf6N7Bp0A3BBN5bF46XkGV7m7hRj7OaCEW3g+hpDdIhosB0QNZfhP8jo5oLs8ry3JnNpuLHNBcJ2sYInTft6qywfDNZ7g7UC4vkEyRAmDtIBiPNlt6nBQYf8ASd8CtBgct0gQ0T9B47wua/XlNxa/JsefGopxZn+HeGm0i+oTJJ6dLRbt2tdX+Ayrm13+KsKeF7/JEgLRj0bnTyeDFPUNt0JrYTpJLqpJKkZrEkkkiIJJJZnH8Dtq1alQ4jEN1ukNa+GskjUGdpHtR/7ruzYhRpHvABJMACSTYADckpOeBEmJMCep3gdzYrM4fgZrNY/qK7xUovpEPdIGtoa94HR5caj52mo60BoEbuAml0nEVTDA0WbsGGmCTHMYJJJuS53dQnBqRUBJAIJESOom4kdEislieAWlvJXqNdzGQAJcaTKQkgSGgUxbsSFxS4EkAvxDtWmIY0BjecPGkHo0iAHSBJtFlRVL5NaVwVRZnwn7Z7nGs9pc9rjpa2Za0NABNwBGoCbEuN5V6SrBYydMkrKKcLoFJJKLR2E6SSLwCdBJOkp4IME+lOkiS4ZY7U4CSSrwQ6TpJKMh0AkGp0kL7LOgxdBgSSUojJWtUgSSRJFHSQTpKBCSSSVhCSSSUKEmSSVlHJKZJJCwWcymSSRIgiuCnSVEOYTpJJlFH//Z"/>
          <p:cNvSpPr>
            <a:spLocks noChangeAspect="1" noChangeArrowheads="1"/>
          </p:cNvSpPr>
          <p:nvPr/>
        </p:nvSpPr>
        <p:spPr bwMode="auto">
          <a:xfrm>
            <a:off x="63500" y="-904875"/>
            <a:ext cx="2447925" cy="18669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data:image/jpeg;base64,/9j/4AAQSkZJRgABAQAAAQABAAD/2wCEAAkGBhQSERUUExQVFRUVFBcYGBgVFxgYFxgXGBgYFxcYFxgXHCYeHBwkHBcXHy8gIycpLCwsHB4xNTAqNSYrLCkBCQoKDgwOGg8PGiwlHyQsLC0pLDQsLCwsLCwsLCwsLCwsLCwsLCwsLCwsLCwsLCwsLCwsLCwsLCwpLCwsLCwsLP/AABEIAMQBAQMBIgACEQEDEQH/xAAcAAABBQEBAQAAAAAAAAAAAAAEAAEDBQYCBwj/xAA9EAABAwIEBQEGBQMDAgcAAAABAAIRAyEEBRIxBiJBUWFxEzKBkaGxB1LB0fAUQuEjYnIVMyRzgoOSovH/xAAaAQACAwEBAAAAAAAAAAAAAAACAwABBAUG/8QALhEAAgIBBAEDAwMEAwEAAAAAAAECEQMEEiExQRMiUTJhgZGx8AUUQqFxwdEj/9oADAMBAAIRAxEAPwAxuGAHvyVL/TuibwjKeEAQ+aZrQoMmrUDB5Nz6DcoRdguhysKJAbf+fNYTNPxOpiRQpud5PKPrdZTMuM8TW/v0jsy313RrG2WetZhm9CkJe9rY7kKhxf4n4dlqbXPPpA+ZXlBeXGXEk9yZPzTEo1hXkh6BifxaqmzKTG+pJ+ghUuL47xlSZrFo7MAb/lZsNP8AP5/JS0W3KNQivBA6vmVR/v1Hu/5OcfuVAavqhyzyuQ8jdEQJFROankof2iQqqyBdJ8kKzwps0TGo7qip14IKsaNQ1dI7WsqZD13JeKm06YeWuqFrNLTbQHDrcyenRU+Ixjqry95lxMn9kDQyw4YMa4k06okE9HdifKlLNJSePBTQU16saTbC3TsP1P2VSx3367I6pXbBgiekNJ+pURQQ90BxjYdgPuo5Ion035evkoGpiZbBLRO5i6armbYiAfQdvVU2gkmyyxbdNEi+wF9I38p8U0+yiL26NVG/NR0aPion5qe8f8Qgc4hLGy/xtXVT0tnpuGjbyuMVi6ZZpc6Dbq39LrOOxxPR7vU2RWEo1n+5TA9BJS5ZkvAaxfcsquPDm6edw8CB8yu3Yt2mCGtb/vf+gRuWcIOqf9x7x6GFb0fwypTIe4n/AHGfqlPUfBeyK7MvSl5hrif/ACmfq5GU8lqE3o1XeXuMfILXUOE/Y+4rLCYt1Mw4LNLVSXYW1PoxNPAvYYNJrPRg+5WoyPDsMamSfP8AIWtp0mPFwD6hIZbTFwAFbcpK0BY2GpNAs1o9AESCuQAEzq4CCq7Bs7t2SUP9WP5CdT8hWeL8X8Wf0rQG++6Q2fq70C8izLGurPL3uLiep/Tt6Bbv8WstPtKdVoOkNIMbAzN150u1jSqxSOpXMrunTlTNoBNLIGp9SnfTULmKFHPtExeiKOAc73WuPwVjR4VxDtqZHqhcku2Ek30U0pLWYPgKsTzFjfUyrXDfh0z++qT/AMUiWqxR8hLHJ+DBU6akbhp2BPp/hen4XgnDN6F3qVb4fK6VP3WNHwCRPXwX0qxiwPyzyjD8N1nxppug9TZaLKOC6lNwL3Ad2i5W+0hPAmOpWSeunJdUNjgj/wAg2Lo+2oGk+0xBG7Y2IVTh8nqiznhwHXYrSVMK5olzSB5CgeW9THxSYamcegpYoyKV+XH8wHm5Q9XAOBu+fRaOlSa7a6r8bhtLrSmR1M5OmwZYlBdFT/QDuVC/CR0VkUgxMc2LKyngHONhurXA8MExKLwdUAiQtRgK7H9gUh5H1YTtAeA4aYyLBX+GwVOI0wfC50FtxMfNSsqNd1gpTk7A7JGYAgy0ypm1i2zgR5UWpzfI+qLo1g/z6oWyBOFryO4RNTL2v8IfAURqNo8KxJTIK1cgG6fAPRZpEJqtRSFqiexFXFAkBqLiVIWpgFaiSyNJS6P5/Cki9Mlnn1Wu2o3QWBwPQ3VbT/CmhWJPsSyexgL07AZBSpCzZPco5zV1YxozvJ8HkeJ/BWi1vLM+qy+P/CuqwnSSV9AFqgqYUHcJqdA72fNtbguq3dpQ7uHXDdpX0bXyVjuirMTwuw9Ar3oJTPC6eHqtEAuA8WU2ur+Z/wAyvTc2y2jSe1pGombNgkeoURyGmROkgeRCyz1WCF7pI0LFlaTUXTPO21an5nfNSsr1PzO+ZW8wvDTXmAArjDcB055tJ9Vil/UsP+Kv+feh39tJfU0jIZfwpi6mkghocJlzth3PrKuafAGJkzWZHQguM/BbnB5cynAkdNkaA3YLCv6hlfdIkscV0ZDAfh+6RrrEwf7Rb6laKnwlRBDhTGobGVY0/wDTBgzK5OL8n0CTlzOf1suNx+kaploI0ugjsboSrwnhjvTbPdFGvOwKExbakcsfNZnJRXtQ2G6+6Im5RQpmzfpKixLae2gn0CqsTnLqJ5tfwFk9PjSlF2vJ/wCPVZ/TeXmjZsyLnv8AJHiclpGeUD6IStww2JDXAf8AIQjaub+192mR6slF5ZiXNMOAjtpVKeTFwpOhjhatpWVFHh1jhbUD/wAh+ymp8LOFw4j1WvptYRYfREscOyvdkb5mzPKcV1EzWCy+u0bhw8ox+AMS5pHor/Ta1lwaUzPometlg1fuX4ozycX4r9SjpEt35h9kZRwgcQ5nx7oLCGsHuY6nLWuNzFx0g9bK7w507NK3+pB9vgU4tBbWwExCcPS1dFsuLSpiqOdC4exTwuHtTNoNAhZdLSpNKYsVoojsku9CSZyQl1JEqKUy3WzIdlclMSh8TiBTaXOMNaJJufso5JK2RK+jjMcxbRbqdcmzR3PbwslmGYVa7XMLo1WIbYAeev1UGO1YuoXOJa20NnZo89z1hWWXYJjABaAvJa7+pSyz2wdR/SzvabTwwx3S5l+xDgslGkRuTc91ZMygCBvbcqanj2DaB0HST0F0VTJJvtbr91kgoyV2XPLOwLB4BlKQ1oEkkx3O5PlHNaSbbKQPYBuPCeljGnqjtJ9iW2/BVY95BsdlFUzgUInmnuSVaVfZnoChsVhGETAIA23XOlHJGTlZvxzxNKMlwFYbO2VGBwChwZNRznEdbCUPgWtLbjSOgFvsjNJ0xTgLbHdxLv8AHJlnsTajwEVMPIiYQP8A02XWc6PWy6o4Sp/c8k9uiepSq6hBt/Pmhm7duLLhxwpIlqYIGxbq9UNWy6k0S6m34BWNKoYGq6Cx4qVLNt6o5Tpcc/gmO26br8lFi88FN3+mPRH5ZxD7Qw8Qf5fZd4PIjql7fqrH/o1I7sA87IY45ON8o05MmBe2r+4TRdOxBHqjGjwqoYMU/wDtyPsjaBdFzdNxzadMw5IrtBJhQ4lsiJ369VBic0axuo3H7mEHUxlR/wD2gADp3PQ+9Bjp0Q5MsJcLl/b+USGKXYqtN1I2kg/RM7NHbRpPSV3RzZgJpuMEWJPfpMqsoZiKtXQIOki879x+qwOGTqEnXx8GyMG/rj15L6ljwG8zhI3UFXMAabnMIDm3lYzifGlr9EmNRcQOwEi48lQYLMtAJcY1s0zv3P3XQjGbj31+ob0kYxU/k9JyvEmpTDnRN5hFELPcKZ1TewUwTr3v1PWD/LLRErv6eW7EuefJyc0ds2qoj0KKs8N3UgJJIAjyf0XbMOBfc91qhjbMzfwBa3fkKZWEJJvogldKeVySnCdYg6CrOJK4ZhqhImW6QPLrBWSz3HOZUqeHDahhz3cnaW3MnYCEvL9DQWP6kZ7C5s3ltMwD4KtcVSfSaHuHK42/z2Wd4TIfiw0VAAGl5MA32DTPed/C0PF2bFrHMfHs2idRIE9oXns2kgo35Z1Vle6hf9Qa1oNjO3qgcwzas5wgyO0QB8OpVKys5rWtc+wHU3HX7WVzgqwItHqdo9VyMi2y2xOljhS3S5CcDmDwC6oIPz+C7pZkTcW+kqSrXadgDA+CEfjqYkOF/F0iUXdWFGpc7QfHZ/JIAdA7fzuqqnUxAJdT1Ce1xHkfurf2GrYBre4ESp8NigzY39USyRx+DXGUUqihZdVe5sVLHvMf4RVLHVKJhw8zIII7yLJv6jV7wB2U1eiCPeA8dP2WZZGm5L/wTOEZOmqC6HEIm4ie8I85kyJn5LMVcEyRFjESLj/4/suW0ndSSBtCYtXPy7BeixvlcGro1A8S0mEzsQ5u9wFV4bFQN+g3MBLF4mB72/a/wshedyjcbTEeh7qLh+JJFrbb7H0Q4xMmCDPqq6k/2ggkz6kKwweHbTFxJ7q1mlN90vP8oqWKMF9zui4z48/op6WLbv0tsoBiL3sPohKuFAFnHRAMg3nePQxCGEnJpxfFg7FLsNx9KaToYHdRHXqEJhHxECIB1AHbY2nZB4XPgQ6nFoIBttsQqunmTqVOsZdIFoGqdoiPVb4422khvpuCcZFRmOcsNdzeYD2hBJmQWiSZ/m6bBY469VNw7zEknYBVeOpmrUY9gHMDMm080/Ex8VY4PL3kgwGENAIF5AuXCPQBdVYIRQ2ea+GB51i3e1a5x1a3RP5T/lGNoy2P7g8wOpHS3zVPmmKAc5hAIsT72q8wQRttslhajmnVJgSQDJG8x3TpY/YhPqpukH5Ri3UMQ0Fw1FzXCZMST9tl7LluJFWkyp+YT4nY/WV4e/Ha3jVGoOkANuZHu26L2rh6k5uFotcAHCm2QPRbNJFb3x4/jMWtd02WKRSTFdQ54yZOkrBKpdKMOTGogM5I58XK8Z/FLiEV69IUa/taTd2tHK10w46oh0jtK1P4g8Wmm12HZy62c7z+U/2tjuAQSe681o4E1Ga9JhpADY3nueggrNLKr+yN+DA0t8vPRc8M1qeHoOrVHaHvdZx3cyeUDteT8Udi2OxzR7Vzm0BdoHvVB1v0afmb7LP08M2dNQsgENE3AaNh/O6NyzH1KTvZve0jU4tEyQ23LtYb/Nc7Ubp28b5/6+xvxwjF+8scaxst/KGwIPkC46my7w9eABJgKCrSL6gEDaZHbpbuujyCP3XJcb9rfJ1bUVSDMTmADNInt57whqWYFsdIVdi8U6YaPUQifYcm94up6CiuS1kVUWNXOiRF1HRzIkxEH4/wKgrZsGNt70Eje3r2ReTZgHgCJItB7z9Ux6J7HKio5IJ7Uaaljjt9R+iMOYQP3VZhgC6CL9kc1wBFgB6LjZIRvo0JoHx+PcREkT1H6KbLcY6dM7ADz8V3RwVNxMuInvJj0lEMFOjzduuwVvY4bUhm+NVXJY0ahI9Ow+IUQr8xgAXgiAI+CHpZ01zt27QIg9kVWIfc2cNnA9extcfbuszjse2XBmlBp9E3ty25v69ETgsz18pEACbjf5KtdgXVC0OcI9YB/YqbFV2Ug1pJabXg3HYOPKXQCYnYI4YnJcMXOMGq8v8A0WFfFhztDIJABdGwkSJ82KgzUOFBrWO0wHOdtYGSPp08qqyrGcpcDq9s57pdY8ri0f8A1bb4p89xFRzHtowNVMySbgCATfeAZ+BXQxYduTYu2IrakzN18zc6oWtLQeUagea9iANt+kKNuYmlU98uDvEE9dut+tlCMCKEmo5mrSNIAsS423G/VSYXAOLfa8r5Pc2FgXR5n5hd9Ycbjfj+eRUs7s5wGYg4kxGmwDCCXFxDjYgQBN//AFD4TniB7aml7NEBw2/MI+15QgxdJpmOYGAfJ+xHxUTwa1Uk3c5w26Dp+ijUVK64owZMl9MggaiSbeb7Df6IrL3y8ECRBkdIO/2RuHywNJBId4HQ76UczENp6QWgEgncADtZBkyRlx2Xj08l7pAeHfSZVFruNgN9xdev5NiQ+k0i4AiQvFKOF9pWs4kAgahuR0APS8r3DL8O2nSY1ogBoH0W3TYqyWn45B1ErSTQTK5JSKZdQwtiSTSkrBsoKleFX4/MwxjnGTpaTHeBMXso8TiSFh/xCFR+Hlr3BoPOBYEG0n0MJH2ASszmd51/VM/qKh01HXDWyWtY0xHkDudyfQIitgnBvs23p+zDtZcSXOcJcY+3hZjC4p8aATL7RI3EwI+f0R+FzT2dI0n1Cage5rATJDCBH62WXLhlzXz/AD9DpYsq4QDmGMcQYEEOid79lHlNT/xDHTF7g9J89eylwQa9rpEtBN7iNO9wgXNuCBuTY2teBPW9k2MVTiMyPymbzD5k2bN06eU+SAINvCmdjA+0mTcdCs1gq3I0kwByuIEGRuT5sp8XiG2c10EdPguTk0cXLg2Y8zot8Ri2hpPugGCSLT22UbMU4tc4EaQJnpssxVzA1WlrSQJv+/1KMyw06NA6HkvIEsfAg3sGje/0THoko89g/wBxTpIDxlRzqjtuYA7729JhH4BhaQ7Ub7D5fdcMq03wBAqbkADp4+i7GH5yR090d1oyP27HwFh5e40OUV3l1/3VxUqkCXbBD8KZe7+/c7DsEbnmEMQPl9F5zPBOf2NqyrftM/UzaXm/KA6AepA5QQOkxP8ACuqmLDQJ5iWgjmcbWDpggWufugKmTVC+0iNjv2t6bo6tkr3ObY3gA32PSZgG5noV0YPBCNI0yk774JMlrOfUDiAJdaGta2IAFmjx1W8wbAbeFmsDwnUY4EQJIkTcC1wANoIWsweGDCNVzFv51XH1kfWyXEVlyx28MDOL9kec21AC/ciI8yj8xwzaogbDmBIBHMNx02JC5GA1PBIMTLhHQXBt0nqo+KMc2iGtZFwYa0AaQAJIHo7f1UwYJKLruzNkyR3KuynxNJ1IMcwSIt1A1WE9nblVua5xTawEvGqIAaTqJkS0jeNwfRRV8d7PCkk6tbTDe7pgW3kbysR/SOqwGAmXQRHNIj3fUdiOy7ek0cZe6XFGfUan0+OzUVSXw+5badz5EE3EE/NTZgQxpcx0FwA3tffb7KvwmN5HMkNLdiTeQRpsTttbwicHk9SsRqM6SZIFj6dE6fHLfCETm5qo+SDA4E1IAIgSXGO/6o7E1KVEsDbOMmY6Dck+VZV3ilTaWNIY20xcCQRIm9yVlRUe+q+oYh0gA7QbQO1lWO8vu8fuNwabbwu/kt6GNaahIMuEmJtdQ4in7Z+rSTBkn7t9bp8MxrWhwF4vHWLojDYhuuNtUQilUbaGTjToL4Zy99auKbGwyAXO/LfY+V7IwQAOwWT4KwoDXuAuXCT3gLVhbtGk47q5Zx9RKW+n4HK5TpLoGZjJJQkqoEwOPqANk9FhuIsZ7Rj2hxhzSP2stZntMltrgbrzzO6sEiYO6w5ZvftH4oXyYYYmpq5QdQPTurajk5MPqjWXb3k7kb+gUJoM9oNM73Pc91d0Mfq0iAABFupA2WieR8bR0cXyU2IxPs2f6YgAzpI7zIP0QZx7qrZsCAAbXPmVZY3B8hcCd9uiqW5S9rmOsA++8+YPmyKO2rZUlJPg7rveL69usQZ+xRFHGk0hMm9/JCIzPB67tFzEgCIPgHokwS6CSTaTFpFv2VboyiHCMoypnLMQHHbcdB4EWRmIfJJMMIgHeJ2BJG1ygsXgHBst6XNogDYgp8rfTrMLX1XAzcQSHX7+iB1VoY3UqZ1UpFj9TXjVpmepmxidwjn5zUpUwS1pcZh0WG0THb6pcQ4ZoLXU2jTp6devba8D08qPHY8Gg2mBzBoaS7yJJA9bSlVGdNqwlKUbplvR/ElrKJJafbgw1rZFMiBzOMyBM8ok26TZZFx/VqvIexhMEy1xaQANRMkEH4wq/Kcjoexc+qbzd0gFp6NE2gyoK1alTpirTfFUiLEGLwQW7RCB4cPMVEFSn22etZPRZVpMqva4B4JEgaouLwdrekeqMzPHsYAymwahBtuLdtvuvLci49rQKTqzgNWmWhkkdAyRaO3ha19YVNPOwAgQ+9+nNffyuLn0csN0u/2NWPJva3MvMNmnNDWOFSBJ0hrmgmdr8ptbrC0raxaJI8iSNmkxA7xc+oWNwdR2udTS4AEEH9d/KseIs4FI0Ad3hxtMAkwNW52n5FZcSluaXjo0ZUnSSLzNM7FLDOdHMZAG93Dae0z8l5lmHErqjyd/7BBmSSZO1zcgegR2aZsajua4tDRsZA/tmBeAs3i6DjTLRHKZAJ66gCB1nr2suvpsS/yM816cWyTMMXra2nFmmdRNz6gdOsLo1XFrWwC5sCRvAsB8P27KbAUqdWk6XkVGuI0kglxiQYjqbC5ACssqyvQ5z3i7XADs4G1unf5Jk5xiqS68GNQlllbJ8l4VDm+1qjmcRpbMTcXPQW7+FpcNhm06UC4BiR5QOY4omi4NlsAEeQInbwsWMxqU69nO06hAk2O8QfKxvHPOm74RuxY9qpGr4uHs6HK0xqabnp5VBg6Ye2W+see0q3zrFudo5uWo0hwdYAgDVKoctxQcajKYJ0OidJbvsQE3TxccfD4HLUPGmvLCKNZ3KT7us7bAG0H5HdbHhvgijXPtXajpswg2j990HknA9aoWl/KyQSD1XpWAy9lFoawQFsx4vUkmlx5+5z9RqEo0nyd4LCtptDWiAEQmCddKMVFUjmXfLEkmlJGVYpSSSUKMJiGSFj89ySxOlbdzENiMJqWfJjU0XCbg7R4rUySoXGWFrRsTvPoEE5r6Rkg2P8svX8blHhZzNOHwem6U90e1wall3GFbjWvIHuydum/0mUXhcE/U0lwgXjt81Lj+GiLhV1AOpvh4luxmY7SrtSXtY1S+S1djGydUGP4CmbTY8EsvfvPw8dEDi8PNmkT2/TdQ5VjNJLSNzPXwCgWP27kMc+aYVWw9VtMuMAAmAY2/X08KrwxY4gEBrp94WBOy0NXBioCfy3ImbHf7KgxtANqGG6WmSAbwEyEr4YE4XyHOLyWsn2jZtETfsey5qPDJ1NcY2dYwdnAgnbe8qLLaw6GC0ix8np/OimzLFcrgQTN73+SnKlRaVxAX4jWBuQBIafqRCn4b4bqYmrOgupMM1CTADbkAmesfRc4SsWEPDRI7+kdNj1W74HrUy2pULSGloa5tuZzL36RzepQ6nP6ONtEji3PkAz78OnexbiaBLWROi8jaC2L+d+yzNHiN5cBUqEt2MC/k8vXyvaswzUjBv5YlsgdJdt3MCR6Lw7G5QRfTLbgOg3vYmdkjS5o5Y1NhuMou4ryamnxPSa1ui7mxJDpBHQBumZ7ibfa0Fd2Kfq21NaAQ6QYDnAHsbmOqwmCwhaJMWIm9xI3Am4t9u6t6eMeAAxpiZ0uMaj2a2QSTaI6mN1f9qrfp9/JoeeleQ0T8UGQHxAM36k+fIiQPCDxoa5pqsBO7rCTYEE/DlgeQqyridYY8gl+o6puGi2kN6kmTqPeFouH8s1VA/ZppkgSS06+j4NiOUx3hBLGsC3WJyZnn9qXAZw3w/BFR0SSSbm0Cw7TsrLOqGiWDS0QHMgWMmSDHnobqoxmWVMNVY72jnl45Wk79wALdj0tK1HDeJFZrmPiTN3C49PQrn5XJe+7s1YoJK10igxGMdoaA24cCZAv2jvcITFvLP9QtBmwBvE+OhBkojGYctxBZuWVdBAc2C3SHTBv8f2RbcMatUMaAY3O4uCIA7hNjFQSXihcp3dfJSYXBvxVQOe/SAIby2g9BHnqey13AnBD6VR1R06XkEyImJA+F1ssg4ap0GjlGqPkrwBdDFp5SXv4XwjnZdQm/b+omtgQE6SS6CRjEkkmVkbHSSSUIMnTJ1CjNlg7KJ9JTQkAgaAsDqUfCAxOAa7orvSoK1LwhYSZk8VkE7LO4/h2CZEL0J1NQVsKHbrPLCn1wPjlaPIc0yZzeZnvd+kee6o6rS14P/wCL2LH5I07BZHOOGezQPRApSx/V0aYzjMoaVcbgz6KSpgxUdcwCIaeihGWPpO6xZDZlUcwhzZuZ8SN5CGlJ1FmhS2qwE4LRWLSdMggHpMgfqiw4NfpI5Yt6KDEZn7QNJaJm1/PX7Ikc7iZ5thPrstDuvcLVN+06xVVov0iB58IvhfO20DUBkai3e7TY2I6G+/wVHjmQZ0wBfeZtEhFZTgW1GzqkgkEA3np9OqGcIyxvd0FGT3UbbGZweR4eHcoBYDDR1EHY/EobM87ZVIhrmDRBN9TraYjYdfmfENk+Eq0qTqjLtLHCo2J5JE2i+0+irDV9oIIi99I+YEEb328+q5kIQT48GqUml0LLc0YGOpgN9q/U3mIHvAtHvHTABmSlTxRqOkUw4u9mHuOp5kCJ16ibgfIFosCiczqFtNjWNpGm8udHsmA6wb6SfciBdobc3mAAsly91QEMNg4F0mJOwAA7CfmRJldKCjGLlHyczLklkklLwW7+GGCkHO5nS2OgaQQftIM7+Fd5LklN7GwWg6i6QTDXOsWls7fboo8K1tSnABIkAyCPHTwULQp+wqGSdGrm6QJER5PhcrJkeSLV/g6OHHtRZ8VYVjKNJpBLmuD/APdMFrmh30na+ygyWoGc5BsYt3O3x/wps1xrapGsOaGjdwgzNhe9yCPWVxhsoqOqMOo6fea0XhwMS8dfglNf/OpcGhTUYV5ZU5ljzUxdV7GwXugCJI0gM5o2Mg2Xo/B+RFrA94E3O0SSZJUXDvBzWOL3ganEuPqTK19OnAgLfpMbm1KqS/2crUZVW1HSSSS65hEkkkoUxkkklYI6SSZQux0lzqTqyrKEhNCUp1QA0JQukgEJZC+mhKlFWJauHUpQ0XZWOpIKvl8q8dh1A+igaCTMri8g6gLPZjw0DNpXo5ooSvl+pJeFdofHK0eD8R5WKAkgi8CFWUcU8RIN/wCD4r3DNuHG1BDmhw8hZLM+DhB0i/T+FEsriqkrGJqTtMxRry2NyO/82/dX2VupF/Ib7FpIDh5vaL7qlxmUPpuJMwocKYOoGfsbK5QU48Mcp7XyeiYLChzS1r4kEODjAJ79vEhB4rL3MdJ379+ioHVop6qb4eDIuJgXtNvCJw/GVU0m03MZqB5qkxLbkANAgHudtrXWB6eT5iaHJk+LokjmNySPhN/jJn4qzyaqWS4AGo5ogflb7smDcmNpmB3KrsNixXmWkFrht1abSTNo9L22V7mNXQ9j2bEOAG2nm1Ebf7vt4RptRUWuRMMXvtg2AzWq92o6W0wYBgjwB/PCuaeNbTbLmmo4k6TIdqcTBAI6TF7/AGCyGbYQ6tTOsamETHYdRcT9VrMm4ee8U2ta5rYsXSDGrYA9rif2WfJGEVb8m6/kGy7KK1eppAtOpxN5c4yT5XqmUZOGQSLxHp3XOTZMKUwNzPzV20JuDTvM1OfjpHNzZ39MRNZC6STLrpJKkYx0ySSsoSZOkrBGSSTFQEeVw5yRK4JUKsUpk0p1CFPCcBchdhUQQTpQnChQgnhJOqIc6U2ldlKFRZHoUbsOETCeFVF2BPwaAxWXgjZXmhL2YU23wy06MFjuGmkGWi6xuYcCtYSWODd7Hb4L2urgwQq/EZO124HySXjkvoY+OX5PCcRw+9syWkb+nzshf6N7Bp0A3BBN5bF46XkGV7m7hRj7OaCEW3g+hpDdIhosB0QNZfhP8jo5oLs8ry3JnNpuLHNBcJ2sYInTft6qywfDNZ7g7UC4vkEyRAmDtIBiPNlt6nBQYf8ASd8CtBgct0gQ0T9B47wua/XlNxa/JsefGopxZn+HeGm0i+oTJJ6dLRbt2tdX+Ayrm13+KsKeF7/JEgLRj0bnTyeDFPUNt0JrYTpJLqpJKkZrEkkkiIJJJZnH8Dtq1alQ4jEN1ukNa+GskjUGdpHtR/7ruzYhRpHvABJMACSTYADckpOeBEmJMCep3gdzYrM4fgZrNY/qK7xUovpEPdIGtoa94HR5caj52mo60BoEbuAml0nEVTDA0WbsGGmCTHMYJJJuS53dQnBqRUBJAIJESOom4kdEislieAWlvJXqNdzGQAJcaTKQkgSGgUxbsSFxS4EkAvxDtWmIY0BjecPGkHo0iAHSBJtFlRVL5NaVwVRZnwn7Z7nGs9pc9rjpa2Za0NABNwBGoCbEuN5V6SrBYydMkrKKcLoFJJKLR2E6SSLwCdBJOkp4IME+lOkiS4ZY7U4CSSrwQ6TpJKMh0AkGp0kL7LOgxdBgSSUojJWtUgSSRJFHSQTpKBCSSSVhCSSSUKEmSSVlHJKZJJCwWcymSSRIgiuCnSVEOYTpJJlFH//Z"/>
          <p:cNvSpPr>
            <a:spLocks noChangeAspect="1" noChangeArrowheads="1"/>
          </p:cNvSpPr>
          <p:nvPr/>
        </p:nvSpPr>
        <p:spPr bwMode="auto">
          <a:xfrm>
            <a:off x="63500" y="-904875"/>
            <a:ext cx="2447925" cy="18669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8" name="AutoShape 6" descr="data:image/jpeg;base64,/9j/4AAQSkZJRgABAQAAAQABAAD/2wCEAAkGBhQSERUUExQVFRUVFBcYGBgVFxgYFxgXGBgYFxcYFxgXHCYeHBwkHBcXHy8gIycpLCwsHB4xNTAqNSYrLCkBCQoKDgwOGg8PGiwlHyQsLC0pLDQsLCwsLCwsLCwsLCwsLCwsLCwsLCwsLCwsLCwsLCwsLCwsLCwpLCwsLCwsLP/AABEIAMQBAQMBIgACEQEDEQH/xAAcAAABBQEBAQAAAAAAAAAAAAAEAAEDBQYCBwj/xAA9EAABAwIEBQEGBQMDAgcAAAABAAIRAyEEBRIxBiJBUWFxEzKBkaGxB1LB0fAUQuEjYnIVMyRzgoOSovH/xAAaAQACAwEBAAAAAAAAAAAAAAACAwABBAUG/8QALhEAAgIBBAEDAwMEAwEAAAAAAAECEQMEEiExQRMiUTJhgZGx8AUUQqFxwdEj/9oADAMBAAIRAxEAPwAxuGAHvyVL/TuibwjKeEAQ+aZrQoMmrUDB5Nz6DcoRdguhysKJAbf+fNYTNPxOpiRQpud5PKPrdZTMuM8TW/v0jsy313RrG2WetZhm9CkJe9rY7kKhxf4n4dlqbXPPpA+ZXlBeXGXEk9yZPzTEo1hXkh6BifxaqmzKTG+pJ+ghUuL47xlSZrFo7MAb/lZsNP8AP5/JS0W3KNQivBA6vmVR/v1Hu/5OcfuVAavqhyzyuQ8jdEQJFROankof2iQqqyBdJ8kKzwps0TGo7qip14IKsaNQ1dI7WsqZD13JeKm06YeWuqFrNLTbQHDrcyenRU+Ixjqry95lxMn9kDQyw4YMa4k06okE9HdifKlLNJSePBTQU16saTbC3TsP1P2VSx3367I6pXbBgiekNJ+pURQQ90BxjYdgPuo5Ion035evkoGpiZbBLRO5i6armbYiAfQdvVU2gkmyyxbdNEi+wF9I38p8U0+yiL26NVG/NR0aPion5qe8f8Qgc4hLGy/xtXVT0tnpuGjbyuMVi6ZZpc6Dbq39LrOOxxPR7vU2RWEo1n+5TA9BJS5ZkvAaxfcsquPDm6edw8CB8yu3Yt2mCGtb/vf+gRuWcIOqf9x7x6GFb0fwypTIe4n/AHGfqlPUfBeyK7MvSl5hrif/ACmfq5GU8lqE3o1XeXuMfILXUOE/Y+4rLCYt1Mw4LNLVSXYW1PoxNPAvYYNJrPRg+5WoyPDsMamSfP8AIWtp0mPFwD6hIZbTFwAFbcpK0BY2GpNAs1o9AESCuQAEzq4CCq7Bs7t2SUP9WP5CdT8hWeL8X8Wf0rQG++6Q2fq70C8izLGurPL3uLiep/Tt6Bbv8WstPtKdVoOkNIMbAzN150u1jSqxSOpXMrunTlTNoBNLIGp9SnfTULmKFHPtExeiKOAc73WuPwVjR4VxDtqZHqhcku2Ek30U0pLWYPgKsTzFjfUyrXDfh0z++qT/AMUiWqxR8hLHJ+DBU6akbhp2BPp/hen4XgnDN6F3qVb4fK6VP3WNHwCRPXwX0qxiwPyzyjD8N1nxppug9TZaLKOC6lNwL3Ad2i5W+0hPAmOpWSeunJdUNjgj/wAg2Lo+2oGk+0xBG7Y2IVTh8nqiznhwHXYrSVMK5olzSB5CgeW9THxSYamcegpYoyKV+XH8wHm5Q9XAOBu+fRaOlSa7a6r8bhtLrSmR1M5OmwZYlBdFT/QDuVC/CR0VkUgxMc2LKyngHONhurXA8MExKLwdUAiQtRgK7H9gUh5H1YTtAeA4aYyLBX+GwVOI0wfC50FtxMfNSsqNd1gpTk7A7JGYAgy0ypm1i2zgR5UWpzfI+qLo1g/z6oWyBOFryO4RNTL2v8IfAURqNo8KxJTIK1cgG6fAPRZpEJqtRSFqiexFXFAkBqLiVIWpgFaiSyNJS6P5/Cki9Mlnn1Wu2o3QWBwPQ3VbT/CmhWJPsSyexgL07AZBSpCzZPco5zV1YxozvJ8HkeJ/BWi1vLM+qy+P/CuqwnSSV9AFqgqYUHcJqdA72fNtbguq3dpQ7uHXDdpX0bXyVjuirMTwuw9Ar3oJTPC6eHqtEAuA8WU2ur+Z/wAyvTc2y2jSe1pGombNgkeoURyGmROkgeRCyz1WCF7pI0LFlaTUXTPO21an5nfNSsr1PzO+ZW8wvDTXmAArjDcB055tJ9Vil/UsP+Kv+feh39tJfU0jIZfwpi6mkghocJlzth3PrKuafAGJkzWZHQguM/BbnB5cynAkdNkaA3YLCv6hlfdIkscV0ZDAfh+6RrrEwf7Rb6laKnwlRBDhTGobGVY0/wDTBgzK5OL8n0CTlzOf1suNx+kaploI0ugjsboSrwnhjvTbPdFGvOwKExbakcsfNZnJRXtQ2G6+6Im5RQpmzfpKixLae2gn0CqsTnLqJ5tfwFk9PjSlF2vJ/wCPVZ/TeXmjZsyLnv8AJHiclpGeUD6IStww2JDXAf8AIQjaub+192mR6slF5ZiXNMOAjtpVKeTFwpOhjhatpWVFHh1jhbUD/wAh+ymp8LOFw4j1WvptYRYfREscOyvdkb5mzPKcV1EzWCy+u0bhw8ox+AMS5pHor/Ta1lwaUzPometlg1fuX4ozycX4r9SjpEt35h9kZRwgcQ5nx7oLCGsHuY6nLWuNzFx0g9bK7w507NK3+pB9vgU4tBbWwExCcPS1dFsuLSpiqOdC4exTwuHtTNoNAhZdLSpNKYsVoojsku9CSZyQl1JEqKUy3WzIdlclMSh8TiBTaXOMNaJJufso5JK2RK+jjMcxbRbqdcmzR3PbwslmGYVa7XMLo1WIbYAeev1UGO1YuoXOJa20NnZo89z1hWWXYJjABaAvJa7+pSyz2wdR/SzvabTwwx3S5l+xDgslGkRuTc91ZMygCBvbcqanj2DaB0HST0F0VTJJvtbr91kgoyV2XPLOwLB4BlKQ1oEkkx3O5PlHNaSbbKQPYBuPCeljGnqjtJ9iW2/BVY95BsdlFUzgUInmnuSVaVfZnoChsVhGETAIA23XOlHJGTlZvxzxNKMlwFYbO2VGBwChwZNRznEdbCUPgWtLbjSOgFvsjNJ0xTgLbHdxLv8AHJlnsTajwEVMPIiYQP8A02XWc6PWy6o4Sp/c8k9uiepSq6hBt/Pmhm7duLLhxwpIlqYIGxbq9UNWy6k0S6m34BWNKoYGq6Cx4qVLNt6o5Tpcc/gmO26br8lFi88FN3+mPRH5ZxD7Qw8Qf5fZd4PIjql7fqrH/o1I7sA87IY45ON8o05MmBe2r+4TRdOxBHqjGjwqoYMU/wDtyPsjaBdFzdNxzadMw5IrtBJhQ4lsiJ369VBic0axuo3H7mEHUxlR/wD2gADp3PQ+9Bjp0Q5MsJcLl/b+USGKXYqtN1I2kg/RM7NHbRpPSV3RzZgJpuMEWJPfpMqsoZiKtXQIOki879x+qwOGTqEnXx8GyMG/rj15L6ljwG8zhI3UFXMAabnMIDm3lYzifGlr9EmNRcQOwEi48lQYLMtAJcY1s0zv3P3XQjGbj31+ob0kYxU/k9JyvEmpTDnRN5hFELPcKZ1TewUwTr3v1PWD/LLRErv6eW7EuefJyc0ds2qoj0KKs8N3UgJJIAjyf0XbMOBfc91qhjbMzfwBa3fkKZWEJJvogldKeVySnCdYg6CrOJK4ZhqhImW6QPLrBWSz3HOZUqeHDahhz3cnaW3MnYCEvL9DQWP6kZ7C5s3ltMwD4KtcVSfSaHuHK42/z2Wd4TIfiw0VAAGl5MA32DTPed/C0PF2bFrHMfHs2idRIE9oXns2kgo35Z1Vle6hf9Qa1oNjO3qgcwzas5wgyO0QB8OpVKys5rWtc+wHU3HX7WVzgqwItHqdo9VyMi2y2xOljhS3S5CcDmDwC6oIPz+C7pZkTcW+kqSrXadgDA+CEfjqYkOF/F0iUXdWFGpc7QfHZ/JIAdA7fzuqqnUxAJdT1Ce1xHkfurf2GrYBre4ESp8NigzY39USyRx+DXGUUqihZdVe5sVLHvMf4RVLHVKJhw8zIII7yLJv6jV7wB2U1eiCPeA8dP2WZZGm5L/wTOEZOmqC6HEIm4ie8I85kyJn5LMVcEyRFjESLj/4/suW0ndSSBtCYtXPy7BeixvlcGro1A8S0mEzsQ5u9wFV4bFQN+g3MBLF4mB72/a/wshedyjcbTEeh7qLh+JJFrbb7H0Q4xMmCDPqq6k/2ggkz6kKwweHbTFxJ7q1mlN90vP8oqWKMF9zui4z48/op6WLbv0tsoBiL3sPohKuFAFnHRAMg3nePQxCGEnJpxfFg7FLsNx9KaToYHdRHXqEJhHxECIB1AHbY2nZB4XPgQ6nFoIBttsQqunmTqVOsZdIFoGqdoiPVb4422khvpuCcZFRmOcsNdzeYD2hBJmQWiSZ/m6bBY469VNw7zEknYBVeOpmrUY9gHMDMm080/Ex8VY4PL3kgwGENAIF5AuXCPQBdVYIRQ2ea+GB51i3e1a5x1a3RP5T/lGNoy2P7g8wOpHS3zVPmmKAc5hAIsT72q8wQRttslhajmnVJgSQDJG8x3TpY/YhPqpukH5Ri3UMQ0Fw1FzXCZMST9tl7LluJFWkyp+YT4nY/WV4e/Ha3jVGoOkANuZHu26L2rh6k5uFotcAHCm2QPRbNJFb3x4/jMWtd02WKRSTFdQ54yZOkrBKpdKMOTGogM5I58XK8Z/FLiEV69IUa/taTd2tHK10w46oh0jtK1P4g8Wmm12HZy62c7z+U/2tjuAQSe681o4E1Ga9JhpADY3nueggrNLKr+yN+DA0t8vPRc8M1qeHoOrVHaHvdZx3cyeUDteT8Udi2OxzR7Vzm0BdoHvVB1v0afmb7LP08M2dNQsgENE3AaNh/O6NyzH1KTvZve0jU4tEyQ23LtYb/Nc7Ubp28b5/6+xvxwjF+8scaxst/KGwIPkC46my7w9eABJgKCrSL6gEDaZHbpbuujyCP3XJcb9rfJ1bUVSDMTmADNInt57whqWYFsdIVdi8U6YaPUQifYcm94up6CiuS1kVUWNXOiRF1HRzIkxEH4/wKgrZsGNt70Eje3r2ReTZgHgCJItB7z9Ux6J7HKio5IJ7Uaaljjt9R+iMOYQP3VZhgC6CL9kc1wBFgB6LjZIRvo0JoHx+PcREkT1H6KbLcY6dM7ADz8V3RwVNxMuInvJj0lEMFOjzduuwVvY4bUhm+NVXJY0ahI9Ow+IUQr8xgAXgiAI+CHpZ01zt27QIg9kVWIfc2cNnA9extcfbuszjse2XBmlBp9E3ty25v69ETgsz18pEACbjf5KtdgXVC0OcI9YB/YqbFV2Ug1pJabXg3HYOPKXQCYnYI4YnJcMXOMGq8v8A0WFfFhztDIJABdGwkSJ82KgzUOFBrWO0wHOdtYGSPp08qqyrGcpcDq9s57pdY8ri0f8A1bb4p89xFRzHtowNVMySbgCATfeAZ+BXQxYduTYu2IrakzN18zc6oWtLQeUagea9iANt+kKNuYmlU98uDvEE9dut+tlCMCKEmo5mrSNIAsS423G/VSYXAOLfa8r5Pc2FgXR5n5hd9Ycbjfj+eRUs7s5wGYg4kxGmwDCCXFxDjYgQBN//AFD4TniB7aml7NEBw2/MI+15QgxdJpmOYGAfJ+xHxUTwa1Uk3c5w26Dp+ijUVK64owZMl9MggaiSbeb7Df6IrL3y8ECRBkdIO/2RuHywNJBId4HQ76UczENp6QWgEgncADtZBkyRlx2Xj08l7pAeHfSZVFruNgN9xdev5NiQ+k0i4AiQvFKOF9pWs4kAgahuR0APS8r3DL8O2nSY1ogBoH0W3TYqyWn45B1ErSTQTK5JSKZdQwtiSTSkrBsoKleFX4/MwxjnGTpaTHeBMXso8TiSFh/xCFR+Hlr3BoPOBYEG0n0MJH2ASszmd51/VM/qKh01HXDWyWtY0xHkDudyfQIitgnBvs23p+zDtZcSXOcJcY+3hZjC4p8aATL7RI3EwI+f0R+FzT2dI0n1Cage5rATJDCBH62WXLhlzXz/AD9DpYsq4QDmGMcQYEEOid79lHlNT/xDHTF7g9J89eylwQa9rpEtBN7iNO9wgXNuCBuTY2teBPW9k2MVTiMyPymbzD5k2bN06eU+SAINvCmdjA+0mTcdCs1gq3I0kwByuIEGRuT5sp8XiG2c10EdPguTk0cXLg2Y8zot8Ri2hpPugGCSLT22UbMU4tc4EaQJnpssxVzA1WlrSQJv+/1KMyw06NA6HkvIEsfAg3sGje/0THoko89g/wBxTpIDxlRzqjtuYA7729JhH4BhaQ7Ub7D5fdcMq03wBAqbkADp4+i7GH5yR090d1oyP27HwFh5e40OUV3l1/3VxUqkCXbBD8KZe7+/c7DsEbnmEMQPl9F5zPBOf2NqyrftM/UzaXm/KA6AepA5QQOkxP8ACuqmLDQJ5iWgjmcbWDpggWufugKmTVC+0iNjv2t6bo6tkr3ObY3gA32PSZgG5noV0YPBCNI0yk774JMlrOfUDiAJdaGta2IAFmjx1W8wbAbeFmsDwnUY4EQJIkTcC1wANoIWsweGDCNVzFv51XH1kfWyXEVlyx28MDOL9kec21AC/ciI8yj8xwzaogbDmBIBHMNx02JC5GA1PBIMTLhHQXBt0nqo+KMc2iGtZFwYa0AaQAJIHo7f1UwYJKLruzNkyR3KuynxNJ1IMcwSIt1A1WE9nblVua5xTawEvGqIAaTqJkS0jeNwfRRV8d7PCkk6tbTDe7pgW3kbysR/SOqwGAmXQRHNIj3fUdiOy7ek0cZe6XFGfUan0+OzUVSXw+5badz5EE3EE/NTZgQxpcx0FwA3tffb7KvwmN5HMkNLdiTeQRpsTttbwicHk9SsRqM6SZIFj6dE6fHLfCETm5qo+SDA4E1IAIgSXGO/6o7E1KVEsDbOMmY6Dck+VZV3ilTaWNIY20xcCQRIm9yVlRUe+q+oYh0gA7QbQO1lWO8vu8fuNwabbwu/kt6GNaahIMuEmJtdQ4in7Z+rSTBkn7t9bp8MxrWhwF4vHWLojDYhuuNtUQilUbaGTjToL4Zy99auKbGwyAXO/LfY+V7IwQAOwWT4KwoDXuAuXCT3gLVhbtGk47q5Zx9RKW+n4HK5TpLoGZjJJQkqoEwOPqANk9FhuIsZ7Rj2hxhzSP2stZntMltrgbrzzO6sEiYO6w5ZvftH4oXyYYYmpq5QdQPTurajk5MPqjWXb3k7kb+gUJoM9oNM73Pc91d0Mfq0iAABFupA2WieR8bR0cXyU2IxPs2f6YgAzpI7zIP0QZx7qrZsCAAbXPmVZY3B8hcCd9uiqW5S9rmOsA++8+YPmyKO2rZUlJPg7rveL69usQZ+xRFHGk0hMm9/JCIzPB67tFzEgCIPgHokwS6CSTaTFpFv2VboyiHCMoypnLMQHHbcdB4EWRmIfJJMMIgHeJ2BJG1ygsXgHBst6XNogDYgp8rfTrMLX1XAzcQSHX7+iB1VoY3UqZ1UpFj9TXjVpmepmxidwjn5zUpUwS1pcZh0WG0THb6pcQ4ZoLXU2jTp6devba8D08qPHY8Gg2mBzBoaS7yJJA9bSlVGdNqwlKUbplvR/ElrKJJafbgw1rZFMiBzOMyBM8ok26TZZFx/VqvIexhMEy1xaQANRMkEH4wq/Kcjoexc+qbzd0gFp6NE2gyoK1alTpirTfFUiLEGLwQW7RCB4cPMVEFSn22etZPRZVpMqva4B4JEgaouLwdrekeqMzPHsYAymwahBtuLdtvuvLci49rQKTqzgNWmWhkkdAyRaO3ha19YVNPOwAgQ+9+nNffyuLn0csN0u/2NWPJva3MvMNmnNDWOFSBJ0hrmgmdr8ptbrC0raxaJI8iSNmkxA7xc+oWNwdR2udTS4AEEH9d/KseIs4FI0Ad3hxtMAkwNW52n5FZcSluaXjo0ZUnSSLzNM7FLDOdHMZAG93Dae0z8l5lmHErqjyd/7BBmSSZO1zcgegR2aZsajua4tDRsZA/tmBeAs3i6DjTLRHKZAJ66gCB1nr2suvpsS/yM816cWyTMMXra2nFmmdRNz6gdOsLo1XFrWwC5sCRvAsB8P27KbAUqdWk6XkVGuI0kglxiQYjqbC5ACssqyvQ5z3i7XADs4G1unf5Jk5xiqS68GNQlllbJ8l4VDm+1qjmcRpbMTcXPQW7+FpcNhm06UC4BiR5QOY4omi4NlsAEeQInbwsWMxqU69nO06hAk2O8QfKxvHPOm74RuxY9qpGr4uHs6HK0xqabnp5VBg6Ye2W+see0q3zrFudo5uWo0hwdYAgDVKoctxQcajKYJ0OidJbvsQE3TxccfD4HLUPGmvLCKNZ3KT7us7bAG0H5HdbHhvgijXPtXajpswg2j990HknA9aoWl/KyQSD1XpWAy9lFoawQFsx4vUkmlx5+5z9RqEo0nyd4LCtptDWiAEQmCddKMVFUjmXfLEkmlJGVYpSSSUKMJiGSFj89ySxOlbdzENiMJqWfJjU0XCbg7R4rUySoXGWFrRsTvPoEE5r6Rkg2P8svX8blHhZzNOHwem6U90e1wall3GFbjWvIHuydum/0mUXhcE/U0lwgXjt81Lj+GiLhV1AOpvh4luxmY7SrtSXtY1S+S1djGydUGP4CmbTY8EsvfvPw8dEDi8PNmkT2/TdQ5VjNJLSNzPXwCgWP27kMc+aYVWw9VtMuMAAmAY2/X08KrwxY4gEBrp94WBOy0NXBioCfy3ImbHf7KgxtANqGG6WmSAbwEyEr4YE4XyHOLyWsn2jZtETfsey5qPDJ1NcY2dYwdnAgnbe8qLLaw6GC0ix8np/OimzLFcrgQTN73+SnKlRaVxAX4jWBuQBIafqRCn4b4bqYmrOgupMM1CTADbkAmesfRc4SsWEPDRI7+kdNj1W74HrUy2pULSGloa5tuZzL36RzepQ6nP6ONtEji3PkAz78OnexbiaBLWROi8jaC2L+d+yzNHiN5cBUqEt2MC/k8vXyvaswzUjBv5YlsgdJdt3MCR6Lw7G5QRfTLbgOg3vYmdkjS5o5Y1NhuMou4ryamnxPSa1ui7mxJDpBHQBumZ7ibfa0Fd2Kfq21NaAQ6QYDnAHsbmOqwmCwhaJMWIm9xI3Am4t9u6t6eMeAAxpiZ0uMaj2a2QSTaI6mN1f9qrfp9/JoeeleQ0T8UGQHxAM36k+fIiQPCDxoa5pqsBO7rCTYEE/DlgeQqyridYY8gl+o6puGi2kN6kmTqPeFouH8s1VA/ZppkgSS06+j4NiOUx3hBLGsC3WJyZnn9qXAZw3w/BFR0SSSbm0Cw7TsrLOqGiWDS0QHMgWMmSDHnobqoxmWVMNVY72jnl45Wk79wALdj0tK1HDeJFZrmPiTN3C49PQrn5XJe+7s1YoJK10igxGMdoaA24cCZAv2jvcITFvLP9QtBmwBvE+OhBkojGYctxBZuWVdBAc2C3SHTBv8f2RbcMatUMaAY3O4uCIA7hNjFQSXihcp3dfJSYXBvxVQOe/SAIby2g9BHnqey13AnBD6VR1R06XkEyImJA+F1ssg4ap0GjlGqPkrwBdDFp5SXv4XwjnZdQm/b+omtgQE6SS6CRjEkkmVkbHSSSUIMnTJ1CjNlg7KJ9JTQkAgaAsDqUfCAxOAa7orvSoK1LwhYSZk8VkE7LO4/h2CZEL0J1NQVsKHbrPLCn1wPjlaPIc0yZzeZnvd+kee6o6rS14P/wCL2LH5I07BZHOOGezQPRApSx/V0aYzjMoaVcbgz6KSpgxUdcwCIaeihGWPpO6xZDZlUcwhzZuZ8SN5CGlJ1FmhS2qwE4LRWLSdMggHpMgfqiw4NfpI5Yt6KDEZn7QNJaJm1/PX7Ikc7iZ5thPrstDuvcLVN+06xVVov0iB58IvhfO20DUBkai3e7TY2I6G+/wVHjmQZ0wBfeZtEhFZTgW1GzqkgkEA3np9OqGcIyxvd0FGT3UbbGZweR4eHcoBYDDR1EHY/EobM87ZVIhrmDRBN9TraYjYdfmfENk+Eq0qTqjLtLHCo2J5JE2i+0+irDV9oIIi99I+YEEb328+q5kIQT48GqUml0LLc0YGOpgN9q/U3mIHvAtHvHTABmSlTxRqOkUw4u9mHuOp5kCJ16ibgfIFosCiczqFtNjWNpGm8udHsmA6wb6SfciBdobc3mAAsly91QEMNg4F0mJOwAA7CfmRJldKCjGLlHyczLklkklLwW7+GGCkHO5nS2OgaQQftIM7+Fd5LklN7GwWg6i6QTDXOsWls7fboo8K1tSnABIkAyCPHTwULQp+wqGSdGrm6QJER5PhcrJkeSLV/g6OHHtRZ8VYVjKNJpBLmuD/APdMFrmh30na+ygyWoGc5BsYt3O3x/wps1xrapGsOaGjdwgzNhe9yCPWVxhsoqOqMOo6fea0XhwMS8dfglNf/OpcGhTUYV5ZU5ljzUxdV7GwXugCJI0gM5o2Mg2Xo/B+RFrA94E3O0SSZJUXDvBzWOL3ganEuPqTK19OnAgLfpMbm1KqS/2crUZVW1HSSSS65hEkkkoUxkkklYI6SSZQux0lzqTqyrKEhNCUp1QA0JQukgEJZC+mhKlFWJauHUpQ0XZWOpIKvl8q8dh1A+igaCTMri8g6gLPZjw0DNpXo5ooSvl+pJeFdofHK0eD8R5WKAkgi8CFWUcU8RIN/wCD4r3DNuHG1BDmhw8hZLM+DhB0i/T+FEsriqkrGJqTtMxRry2NyO/82/dX2VupF/Ib7FpIDh5vaL7qlxmUPpuJMwocKYOoGfsbK5QU48Mcp7XyeiYLChzS1r4kEODjAJ79vEhB4rL3MdJ379+ioHVop6qb4eDIuJgXtNvCJw/GVU0m03MZqB5qkxLbkANAgHudtrXWB6eT5iaHJk+LokjmNySPhN/jJn4qzyaqWS4AGo5ogflb7smDcmNpmB3KrsNixXmWkFrht1abSTNo9L22V7mNXQ9j2bEOAG2nm1Ebf7vt4RptRUWuRMMXvtg2AzWq92o6W0wYBgjwB/PCuaeNbTbLmmo4k6TIdqcTBAI6TF7/AGCyGbYQ6tTOsamETHYdRcT9VrMm4ee8U2ta5rYsXSDGrYA9rif2WfJGEVb8m6/kGy7KK1eppAtOpxN5c4yT5XqmUZOGQSLxHp3XOTZMKUwNzPzV20JuDTvM1OfjpHNzZ39MRNZC6STLrpJKkYx0ySSsoSZOkrBGSSTFQEeVw5yRK4JUKsUpk0p1CFPCcBchdhUQQTpQnChQgnhJOqIc6U2ldlKFRZHoUbsOETCeFVF2BPwaAxWXgjZXmhL2YU23wy06MFjuGmkGWi6xuYcCtYSWODd7Hb4L2urgwQq/EZO124HySXjkvoY+OX5PCcRw+9syWkb+nzshf6N7Bp0A3BBN5bF46XkGV7m7hRj7OaCEW3g+hpDdIhosB0QNZfhP8jo5oLs8ry3JnNpuLHNBcJ2sYInTft6qywfDNZ7g7UC4vkEyRAmDtIBiPNlt6nBQYf8ASd8CtBgct0gQ0T9B47wua/XlNxa/JsefGopxZn+HeGm0i+oTJJ6dLRbt2tdX+Ayrm13+KsKeF7/JEgLRj0bnTyeDFPUNt0JrYTpJLqpJKkZrEkkkiIJJJZnH8Dtq1alQ4jEN1ukNa+GskjUGdpHtR/7ruzYhRpHvABJMACSTYADckpOeBEmJMCep3gdzYrM4fgZrNY/qK7xUovpEPdIGtoa94HR5caj52mo60BoEbuAml0nEVTDA0WbsGGmCTHMYJJJuS53dQnBqRUBJAIJESOom4kdEislieAWlvJXqNdzGQAJcaTKQkgSGgUxbsSFxS4EkAvxDtWmIY0BjecPGkHo0iAHSBJtFlRVL5NaVwVRZnwn7Z7nGs9pc9rjpa2Za0NABNwBGoCbEuN5V6SrBYydMkrKKcLoFJJKLR2E6SSLwCdBJOkp4IME+lOkiS4ZY7U4CSSrwQ6TpJKMh0AkGp0kL7LOgxdBgSSUojJWtUgSSRJFHSQTpKBCSSSVhCSSSUKEmSSVlHJKZJJCwWcymSSRIgiuCnSVEOYTpJJlFH//Z"/>
          <p:cNvSpPr>
            <a:spLocks noChangeAspect="1" noChangeArrowheads="1"/>
          </p:cNvSpPr>
          <p:nvPr/>
        </p:nvSpPr>
        <p:spPr bwMode="auto">
          <a:xfrm>
            <a:off x="63500" y="-904875"/>
            <a:ext cx="2447925" cy="18669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200" name="AutoShape 8" descr="data:image/jpeg;base64,/9j/4AAQSkZJRgABAQAAAQABAAD/2wCEAAkGBhQSERUUExQVFRUVFBcYGBgVFxgYFxgXGBgYFxcYFxgXHCYeHBwkHBcXHy8gIycpLCwsHB4xNTAqNSYrLCkBCQoKDgwOGg8PGiwlHyQsLC0pLDQsLCwsLCwsLCwsLCwsLCwsLCwsLCwsLCwsLCwsLCwsLCwsLCwpLCwsLCwsLP/AABEIAMQBAQMBIgACEQEDEQH/xAAcAAABBQEBAQAAAAAAAAAAAAAEAAEDBQYCBwj/xAA9EAABAwIEBQEGBQMDAgcAAAABAAIRAyEEBRIxBiJBUWFxEzKBkaGxB1LB0fAUQuEjYnIVMyRzgoOSovH/xAAaAQACAwEBAAAAAAAAAAAAAAACAwABBAUG/8QALhEAAgIBBAEDAwMEAwEAAAAAAAECEQMEEiExQRMiUTJhgZGx8AUUQqFxwdEj/9oADAMBAAIRAxEAPwAxuGAHvyVL/TuibwjKeEAQ+aZrQoMmrUDB5Nz6DcoRdguhysKJAbf+fNYTNPxOpiRQpud5PKPrdZTMuM8TW/v0jsy313RrG2WetZhm9CkJe9rY7kKhxf4n4dlqbXPPpA+ZXlBeXGXEk9yZPzTEo1hXkh6BifxaqmzKTG+pJ+ghUuL47xlSZrFo7MAb/lZsNP8AP5/JS0W3KNQivBA6vmVR/v1Hu/5OcfuVAavqhyzyuQ8jdEQJFROankof2iQqqyBdJ8kKzwps0TGo7qip14IKsaNQ1dI7WsqZD13JeKm06YeWuqFrNLTbQHDrcyenRU+Ixjqry95lxMn9kDQyw4YMa4k06okE9HdifKlLNJSePBTQU16saTbC3TsP1P2VSx3367I6pXbBgiekNJ+pURQQ90BxjYdgPuo5Ion035evkoGpiZbBLRO5i6armbYiAfQdvVU2gkmyyxbdNEi+wF9I38p8U0+yiL26NVG/NR0aPion5qe8f8Qgc4hLGy/xtXVT0tnpuGjbyuMVi6ZZpc6Dbq39LrOOxxPR7vU2RWEo1n+5TA9BJS5ZkvAaxfcsquPDm6edw8CB8yu3Yt2mCGtb/vf+gRuWcIOqf9x7x6GFb0fwypTIe4n/AHGfqlPUfBeyK7MvSl5hrif/ACmfq5GU8lqE3o1XeXuMfILXUOE/Y+4rLCYt1Mw4LNLVSXYW1PoxNPAvYYNJrPRg+5WoyPDsMamSfP8AIWtp0mPFwD6hIZbTFwAFbcpK0BY2GpNAs1o9AESCuQAEzq4CCq7Bs7t2SUP9WP5CdT8hWeL8X8Wf0rQG++6Q2fq70C8izLGurPL3uLiep/Tt6Bbv8WstPtKdVoOkNIMbAzN150u1jSqxSOpXMrunTlTNoBNLIGp9SnfTULmKFHPtExeiKOAc73WuPwVjR4VxDtqZHqhcku2Ek30U0pLWYPgKsTzFjfUyrXDfh0z++qT/AMUiWqxR8hLHJ+DBU6akbhp2BPp/hen4XgnDN6F3qVb4fK6VP3WNHwCRPXwX0qxiwPyzyjD8N1nxppug9TZaLKOC6lNwL3Ad2i5W+0hPAmOpWSeunJdUNjgj/wAg2Lo+2oGk+0xBG7Y2IVTh8nqiznhwHXYrSVMK5olzSB5CgeW9THxSYamcegpYoyKV+XH8wHm5Q9XAOBu+fRaOlSa7a6r8bhtLrSmR1M5OmwZYlBdFT/QDuVC/CR0VkUgxMc2LKyngHONhurXA8MExKLwdUAiQtRgK7H9gUh5H1YTtAeA4aYyLBX+GwVOI0wfC50FtxMfNSsqNd1gpTk7A7JGYAgy0ypm1i2zgR5UWpzfI+qLo1g/z6oWyBOFryO4RNTL2v8IfAURqNo8KxJTIK1cgG6fAPRZpEJqtRSFqiexFXFAkBqLiVIWpgFaiSyNJS6P5/Cki9Mlnn1Wu2o3QWBwPQ3VbT/CmhWJPsSyexgL07AZBSpCzZPco5zV1YxozvJ8HkeJ/BWi1vLM+qy+P/CuqwnSSV9AFqgqYUHcJqdA72fNtbguq3dpQ7uHXDdpX0bXyVjuirMTwuw9Ar3oJTPC6eHqtEAuA8WU2ur+Z/wAyvTc2y2jSe1pGombNgkeoURyGmROkgeRCyz1WCF7pI0LFlaTUXTPO21an5nfNSsr1PzO+ZW8wvDTXmAArjDcB055tJ9Vil/UsP+Kv+feh39tJfU0jIZfwpi6mkghocJlzth3PrKuafAGJkzWZHQguM/BbnB5cynAkdNkaA3YLCv6hlfdIkscV0ZDAfh+6RrrEwf7Rb6laKnwlRBDhTGobGVY0/wDTBgzK5OL8n0CTlzOf1suNx+kaploI0ugjsboSrwnhjvTbPdFGvOwKExbakcsfNZnJRXtQ2G6+6Im5RQpmzfpKixLae2gn0CqsTnLqJ5tfwFk9PjSlF2vJ/wCPVZ/TeXmjZsyLnv8AJHiclpGeUD6IStww2JDXAf8AIQjaub+192mR6slF5ZiXNMOAjtpVKeTFwpOhjhatpWVFHh1jhbUD/wAh+ymp8LOFw4j1WvptYRYfREscOyvdkb5mzPKcV1EzWCy+u0bhw8ox+AMS5pHor/Ta1lwaUzPometlg1fuX4ozycX4r9SjpEt35h9kZRwgcQ5nx7oLCGsHuY6nLWuNzFx0g9bK7w507NK3+pB9vgU4tBbWwExCcPS1dFsuLSpiqOdC4exTwuHtTNoNAhZdLSpNKYsVoojsku9CSZyQl1JEqKUy3WzIdlclMSh8TiBTaXOMNaJJufso5JK2RK+jjMcxbRbqdcmzR3PbwslmGYVa7XMLo1WIbYAeev1UGO1YuoXOJa20NnZo89z1hWWXYJjABaAvJa7+pSyz2wdR/SzvabTwwx3S5l+xDgslGkRuTc91ZMygCBvbcqanj2DaB0HST0F0VTJJvtbr91kgoyV2XPLOwLB4BlKQ1oEkkx3O5PlHNaSbbKQPYBuPCeljGnqjtJ9iW2/BVY95BsdlFUzgUInmnuSVaVfZnoChsVhGETAIA23XOlHJGTlZvxzxNKMlwFYbO2VGBwChwZNRznEdbCUPgWtLbjSOgFvsjNJ0xTgLbHdxLv8AHJlnsTajwEVMPIiYQP8A02XWc6PWy6o4Sp/c8k9uiepSq6hBt/Pmhm7duLLhxwpIlqYIGxbq9UNWy6k0S6m34BWNKoYGq6Cx4qVLNt6o5Tpcc/gmO26br8lFi88FN3+mPRH5ZxD7Qw8Qf5fZd4PIjql7fqrH/o1I7sA87IY45ON8o05MmBe2r+4TRdOxBHqjGjwqoYMU/wDtyPsjaBdFzdNxzadMw5IrtBJhQ4lsiJ369VBic0axuo3H7mEHUxlR/wD2gADp3PQ+9Bjp0Q5MsJcLl/b+USGKXYqtN1I2kg/RM7NHbRpPSV3RzZgJpuMEWJPfpMqsoZiKtXQIOki879x+qwOGTqEnXx8GyMG/rj15L6ljwG8zhI3UFXMAabnMIDm3lYzifGlr9EmNRcQOwEi48lQYLMtAJcY1s0zv3P3XQjGbj31+ob0kYxU/k9JyvEmpTDnRN5hFELPcKZ1TewUwTr3v1PWD/LLRErv6eW7EuefJyc0ds2qoj0KKs8N3UgJJIAjyf0XbMOBfc91qhjbMzfwBa3fkKZWEJJvogldKeVySnCdYg6CrOJK4ZhqhImW6QPLrBWSz3HOZUqeHDahhz3cnaW3MnYCEvL9DQWP6kZ7C5s3ltMwD4KtcVSfSaHuHK42/z2Wd4TIfiw0VAAGl5MA32DTPed/C0PF2bFrHMfHs2idRIE9oXns2kgo35Z1Vle6hf9Qa1oNjO3qgcwzas5wgyO0QB8OpVKys5rWtc+wHU3HX7WVzgqwItHqdo9VyMi2y2xOljhS3S5CcDmDwC6oIPz+C7pZkTcW+kqSrXadgDA+CEfjqYkOF/F0iUXdWFGpc7QfHZ/JIAdA7fzuqqnUxAJdT1Ce1xHkfurf2GrYBre4ESp8NigzY39USyRx+DXGUUqihZdVe5sVLHvMf4RVLHVKJhw8zIII7yLJv6jV7wB2U1eiCPeA8dP2WZZGm5L/wTOEZOmqC6HEIm4ie8I85kyJn5LMVcEyRFjESLj/4/suW0ndSSBtCYtXPy7BeixvlcGro1A8S0mEzsQ5u9wFV4bFQN+g3MBLF4mB72/a/wshedyjcbTEeh7qLh+JJFrbb7H0Q4xMmCDPqq6k/2ggkz6kKwweHbTFxJ7q1mlN90vP8oqWKMF9zui4z48/op6WLbv0tsoBiL3sPohKuFAFnHRAMg3nePQxCGEnJpxfFg7FLsNx9KaToYHdRHXqEJhHxECIB1AHbY2nZB4XPgQ6nFoIBttsQqunmTqVOsZdIFoGqdoiPVb4422khvpuCcZFRmOcsNdzeYD2hBJmQWiSZ/m6bBY469VNw7zEknYBVeOpmrUY9gHMDMm080/Ex8VY4PL3kgwGENAIF5AuXCPQBdVYIRQ2ea+GB51i3e1a5x1a3RP5T/lGNoy2P7g8wOpHS3zVPmmKAc5hAIsT72q8wQRttslhajmnVJgSQDJG8x3TpY/YhPqpukH5Ri3UMQ0Fw1FzXCZMST9tl7LluJFWkyp+YT4nY/WV4e/Ha3jVGoOkANuZHu26L2rh6k5uFotcAHCm2QPRbNJFb3x4/jMWtd02WKRSTFdQ54yZOkrBKpdKMOTGogM5I58XK8Z/FLiEV69IUa/taTd2tHK10w46oh0jtK1P4g8Wmm12HZy62c7z+U/2tjuAQSe681o4E1Ga9JhpADY3nueggrNLKr+yN+DA0t8vPRc8M1qeHoOrVHaHvdZx3cyeUDteT8Udi2OxzR7Vzm0BdoHvVB1v0afmb7LP08M2dNQsgENE3AaNh/O6NyzH1KTvZve0jU4tEyQ23LtYb/Nc7Ubp28b5/6+xvxwjF+8scaxst/KGwIPkC46my7w9eABJgKCrSL6gEDaZHbpbuujyCP3XJcb9rfJ1bUVSDMTmADNInt57whqWYFsdIVdi8U6YaPUQifYcm94up6CiuS1kVUWNXOiRF1HRzIkxEH4/wKgrZsGNt70Eje3r2ReTZgHgCJItB7z9Ux6J7HKio5IJ7Uaaljjt9R+iMOYQP3VZhgC6CL9kc1wBFgB6LjZIRvo0JoHx+PcREkT1H6KbLcY6dM7ADz8V3RwVNxMuInvJj0lEMFOjzduuwVvY4bUhm+NVXJY0ahI9Ow+IUQr8xgAXgiAI+CHpZ01zt27QIg9kVWIfc2cNnA9extcfbuszjse2XBmlBp9E3ty25v69ETgsz18pEACbjf5KtdgXVC0OcI9YB/YqbFV2Ug1pJabXg3HYOPKXQCYnYI4YnJcMXOMGq8v8A0WFfFhztDIJABdGwkSJ82KgzUOFBrWO0wHOdtYGSPp08qqyrGcpcDq9s57pdY8ri0f8A1bb4p89xFRzHtowNVMySbgCATfeAZ+BXQxYduTYu2IrakzN18zc6oWtLQeUagea9iANt+kKNuYmlU98uDvEE9dut+tlCMCKEmo5mrSNIAsS423G/VSYXAOLfa8r5Pc2FgXR5n5hd9Ycbjfj+eRUs7s5wGYg4kxGmwDCCXFxDjYgQBN//AFD4TniB7aml7NEBw2/MI+15QgxdJpmOYGAfJ+xHxUTwa1Uk3c5w26Dp+ijUVK64owZMl9MggaiSbeb7Df6IrL3y8ECRBkdIO/2RuHywNJBId4HQ76UczENp6QWgEgncADtZBkyRlx2Xj08l7pAeHfSZVFruNgN9xdev5NiQ+k0i4AiQvFKOF9pWs4kAgahuR0APS8r3DL8O2nSY1ogBoH0W3TYqyWn45B1ErSTQTK5JSKZdQwtiSTSkrBsoKleFX4/MwxjnGTpaTHeBMXso8TiSFh/xCFR+Hlr3BoPOBYEG0n0MJH2ASszmd51/VM/qKh01HXDWyWtY0xHkDudyfQIitgnBvs23p+zDtZcSXOcJcY+3hZjC4p8aATL7RI3EwI+f0R+FzT2dI0n1Cage5rATJDCBH62WXLhlzXz/AD9DpYsq4QDmGMcQYEEOid79lHlNT/xDHTF7g9J89eylwQa9rpEtBN7iNO9wgXNuCBuTY2teBPW9k2MVTiMyPymbzD5k2bN06eU+SAINvCmdjA+0mTcdCs1gq3I0kwByuIEGRuT5sp8XiG2c10EdPguTk0cXLg2Y8zot8Ri2hpPugGCSLT22UbMU4tc4EaQJnpssxVzA1WlrSQJv+/1KMyw06NA6HkvIEsfAg3sGje/0THoko89g/wBxTpIDxlRzqjtuYA7729JhH4BhaQ7Ub7D5fdcMq03wBAqbkADp4+i7GH5yR090d1oyP27HwFh5e40OUV3l1/3VxUqkCXbBD8KZe7+/c7DsEbnmEMQPl9F5zPBOf2NqyrftM/UzaXm/KA6AepA5QQOkxP8ACuqmLDQJ5iWgjmcbWDpggWufugKmTVC+0iNjv2t6bo6tkr3ObY3gA32PSZgG5noV0YPBCNI0yk774JMlrOfUDiAJdaGta2IAFmjx1W8wbAbeFmsDwnUY4EQJIkTcC1wANoIWsweGDCNVzFv51XH1kfWyXEVlyx28MDOL9kec21AC/ciI8yj8xwzaogbDmBIBHMNx02JC5GA1PBIMTLhHQXBt0nqo+KMc2iGtZFwYa0AaQAJIHo7f1UwYJKLruzNkyR3KuynxNJ1IMcwSIt1A1WE9nblVua5xTawEvGqIAaTqJkS0jeNwfRRV8d7PCkk6tbTDe7pgW3kbysR/SOqwGAmXQRHNIj3fUdiOy7ek0cZe6XFGfUan0+OzUVSXw+5badz5EE3EE/NTZgQxpcx0FwA3tffb7KvwmN5HMkNLdiTeQRpsTttbwicHk9SsRqM6SZIFj6dE6fHLfCETm5qo+SDA4E1IAIgSXGO/6o7E1KVEsDbOMmY6Dck+VZV3ilTaWNIY20xcCQRIm9yVlRUe+q+oYh0gA7QbQO1lWO8vu8fuNwabbwu/kt6GNaahIMuEmJtdQ4in7Z+rSTBkn7t9bp8MxrWhwF4vHWLojDYhuuNtUQilUbaGTjToL4Zy99auKbGwyAXO/LfY+V7IwQAOwWT4KwoDXuAuXCT3gLVhbtGk47q5Zx9RKW+n4HK5TpLoGZjJJQkqoEwOPqANk9FhuIsZ7Rj2hxhzSP2stZntMltrgbrzzO6sEiYO6w5ZvftH4oXyYYYmpq5QdQPTurajk5MPqjWXb3k7kb+gUJoM9oNM73Pc91d0Mfq0iAABFupA2WieR8bR0cXyU2IxPs2f6YgAzpI7zIP0QZx7qrZsCAAbXPmVZY3B8hcCd9uiqW5S9rmOsA++8+YPmyKO2rZUlJPg7rveL69usQZ+xRFHGk0hMm9/JCIzPB67tFzEgCIPgHokwS6CSTaTFpFv2VboyiHCMoypnLMQHHbcdB4EWRmIfJJMMIgHeJ2BJG1ygsXgHBst6XNogDYgp8rfTrMLX1XAzcQSHX7+iB1VoY3UqZ1UpFj9TXjVpmepmxidwjn5zUpUwS1pcZh0WG0THb6pcQ4ZoLXU2jTp6devba8D08qPHY8Gg2mBzBoaS7yJJA9bSlVGdNqwlKUbplvR/ElrKJJafbgw1rZFMiBzOMyBM8ok26TZZFx/VqvIexhMEy1xaQANRMkEH4wq/Kcjoexc+qbzd0gFp6NE2gyoK1alTpirTfFUiLEGLwQW7RCB4cPMVEFSn22etZPRZVpMqva4B4JEgaouLwdrekeqMzPHsYAymwahBtuLdtvuvLci49rQKTqzgNWmWhkkdAyRaO3ha19YVNPOwAgQ+9+nNffyuLn0csN0u/2NWPJva3MvMNmnNDWOFSBJ0hrmgmdr8ptbrC0raxaJI8iSNmkxA7xc+oWNwdR2udTS4AEEH9d/KseIs4FI0Ad3hxtMAkwNW52n5FZcSluaXjo0ZUnSSLzNM7FLDOdHMZAG93Dae0z8l5lmHErqjyd/7BBmSSZO1zcgegR2aZsajua4tDRsZA/tmBeAs3i6DjTLRHKZAJ66gCB1nr2suvpsS/yM816cWyTMMXra2nFmmdRNz6gdOsLo1XFrWwC5sCRvAsB8P27KbAUqdWk6XkVGuI0kglxiQYjqbC5ACssqyvQ5z3i7XADs4G1unf5Jk5xiqS68GNQlllbJ8l4VDm+1qjmcRpbMTcXPQW7+FpcNhm06UC4BiR5QOY4omi4NlsAEeQInbwsWMxqU69nO06hAk2O8QfKxvHPOm74RuxY9qpGr4uHs6HK0xqabnp5VBg6Ye2W+see0q3zrFudo5uWo0hwdYAgDVKoctxQcajKYJ0OidJbvsQE3TxccfD4HLUPGmvLCKNZ3KT7us7bAG0H5HdbHhvgijXPtXajpswg2j990HknA9aoWl/KyQSD1XpWAy9lFoawQFsx4vUkmlx5+5z9RqEo0nyd4LCtptDWiAEQmCddKMVFUjmXfLEkmlJGVYpSSSUKMJiGSFj89ySxOlbdzENiMJqWfJjU0XCbg7R4rUySoXGWFrRsTvPoEE5r6Rkg2P8svX8blHhZzNOHwem6U90e1wall3GFbjWvIHuydum/0mUXhcE/U0lwgXjt81Lj+GiLhV1AOpvh4luxmY7SrtSXtY1S+S1djGydUGP4CmbTY8EsvfvPw8dEDi8PNmkT2/TdQ5VjNJLSNzPXwCgWP27kMc+aYVWw9VtMuMAAmAY2/X08KrwxY4gEBrp94WBOy0NXBioCfy3ImbHf7KgxtANqGG6WmSAbwEyEr4YE4XyHOLyWsn2jZtETfsey5qPDJ1NcY2dYwdnAgnbe8qLLaw6GC0ix8np/OimzLFcrgQTN73+SnKlRaVxAX4jWBuQBIafqRCn4b4bqYmrOgupMM1CTADbkAmesfRc4SsWEPDRI7+kdNj1W74HrUy2pULSGloa5tuZzL36RzepQ6nP6ONtEji3PkAz78OnexbiaBLWROi8jaC2L+d+yzNHiN5cBUqEt2MC/k8vXyvaswzUjBv5YlsgdJdt3MCR6Lw7G5QRfTLbgOg3vYmdkjS5o5Y1NhuMou4ryamnxPSa1ui7mxJDpBHQBumZ7ibfa0Fd2Kfq21NaAQ6QYDnAHsbmOqwmCwhaJMWIm9xI3Am4t9u6t6eMeAAxpiZ0uMaj2a2QSTaI6mN1f9qrfp9/JoeeleQ0T8UGQHxAM36k+fIiQPCDxoa5pqsBO7rCTYEE/DlgeQqyridYY8gl+o6puGi2kN6kmTqPeFouH8s1VA/ZppkgSS06+j4NiOUx3hBLGsC3WJyZnn9qXAZw3w/BFR0SSSbm0Cw7TsrLOqGiWDS0QHMgWMmSDHnobqoxmWVMNVY72jnl45Wk79wALdj0tK1HDeJFZrmPiTN3C49PQrn5XJe+7s1YoJK10igxGMdoaA24cCZAv2jvcITFvLP9QtBmwBvE+OhBkojGYctxBZuWVdBAc2C3SHTBv8f2RbcMatUMaAY3O4uCIA7hNjFQSXihcp3dfJSYXBvxVQOe/SAIby2g9BHnqey13AnBD6VR1R06XkEyImJA+F1ssg4ap0GjlGqPkrwBdDFp5SXv4XwjnZdQm/b+omtgQE6SS6CRjEkkmVkbHSSSUIMnTJ1CjNlg7KJ9JTQkAgaAsDqUfCAxOAa7orvSoK1LwhYSZk8VkE7LO4/h2CZEL0J1NQVsKHbrPLCn1wPjlaPIc0yZzeZnvd+kee6o6rS14P/wCL2LH5I07BZHOOGezQPRApSx/V0aYzjMoaVcbgz6KSpgxUdcwCIaeihGWPpO6xZDZlUcwhzZuZ8SN5CGlJ1FmhS2qwE4LRWLSdMggHpMgfqiw4NfpI5Yt6KDEZn7QNJaJm1/PX7Ikc7iZ5thPrstDuvcLVN+06xVVov0iB58IvhfO20DUBkai3e7TY2I6G+/wVHjmQZ0wBfeZtEhFZTgW1GzqkgkEA3np9OqGcIyxvd0FGT3UbbGZweR4eHcoBYDDR1EHY/EobM87ZVIhrmDRBN9TraYjYdfmfENk+Eq0qTqjLtLHCo2J5JE2i+0+irDV9oIIi99I+YEEb328+q5kIQT48GqUml0LLc0YGOpgN9q/U3mIHvAtHvHTABmSlTxRqOkUw4u9mHuOp5kCJ16ibgfIFosCiczqFtNjWNpGm8udHsmA6wb6SfciBdobc3mAAsly91QEMNg4F0mJOwAA7CfmRJldKCjGLlHyczLklkklLwW7+GGCkHO5nS2OgaQQftIM7+Fd5LklN7GwWg6i6QTDXOsWls7fboo8K1tSnABIkAyCPHTwULQp+wqGSdGrm6QJER5PhcrJkeSLV/g6OHHtRZ8VYVjKNJpBLmuD/APdMFrmh30na+ygyWoGc5BsYt3O3x/wps1xrapGsOaGjdwgzNhe9yCPWVxhsoqOqMOo6fea0XhwMS8dfglNf/OpcGhTUYV5ZU5ljzUxdV7GwXugCJI0gM5o2Mg2Xo/B+RFrA94E3O0SSZJUXDvBzWOL3ganEuPqTK19OnAgLfpMbm1KqS/2crUZVW1HSSSS65hEkkkoUxkkklYI6SSZQux0lzqTqyrKEhNCUp1QA0JQukgEJZC+mhKlFWJauHUpQ0XZWOpIKvl8q8dh1A+igaCTMri8g6gLPZjw0DNpXo5ooSvl+pJeFdofHK0eD8R5WKAkgi8CFWUcU8RIN/wCD4r3DNuHG1BDmhw8hZLM+DhB0i/T+FEsriqkrGJqTtMxRry2NyO/82/dX2VupF/Ib7FpIDh5vaL7qlxmUPpuJMwocKYOoGfsbK5QU48Mcp7XyeiYLChzS1r4kEODjAJ79vEhB4rL3MdJ379+ioHVop6qb4eDIuJgXtNvCJw/GVU0m03MZqB5qkxLbkANAgHudtrXWB6eT5iaHJk+LokjmNySPhN/jJn4qzyaqWS4AGo5ogflb7smDcmNpmB3KrsNixXmWkFrht1abSTNo9L22V7mNXQ9j2bEOAG2nm1Ebf7vt4RptRUWuRMMXvtg2AzWq92o6W0wYBgjwB/PCuaeNbTbLmmo4k6TIdqcTBAI6TF7/AGCyGbYQ6tTOsamETHYdRcT9VrMm4ee8U2ta5rYsXSDGrYA9rif2WfJGEVb8m6/kGy7KK1eppAtOpxN5c4yT5XqmUZOGQSLxHp3XOTZMKUwNzPzV20JuDTvM1OfjpHNzZ39MRNZC6STLrpJKkYx0ySSsoSZOkrBGSSTFQEeVw5yRK4JUKsUpk0p1CFPCcBchdhUQQTpQnChQgnhJOqIc6U2ldlKFRZHoUbsOETCeFVF2BPwaAxWXgjZXmhL2YU23wy06MFjuGmkGWi6xuYcCtYSWODd7Hb4L2urgwQq/EZO124HySXjkvoY+OX5PCcRw+9syWkb+nzshf6N7Bp0A3BBN5bF46XkGV7m7hRj7OaCEW3g+hpDdIhosB0QNZfhP8jo5oLs8ry3JnNpuLHNBcJ2sYInTft6qywfDNZ7g7UC4vkEyRAmDtIBiPNlt6nBQYf8ASd8CtBgct0gQ0T9B47wua/XlNxa/JsefGopxZn+HeGm0i+oTJJ6dLRbt2tdX+Ayrm13+KsKeF7/JEgLRj0bnTyeDFPUNt0JrYTpJLqpJKkZrEkkkiIJJJZnH8Dtq1alQ4jEN1ukNa+GskjUGdpHtR/7ruzYhRpHvABJMACSTYADckpOeBEmJMCep3gdzYrM4fgZrNY/qK7xUovpEPdIGtoa94HR5caj52mo60BoEbuAml0nEVTDA0WbsGGmCTHMYJJJuS53dQnBqRUBJAIJESOom4kdEislieAWlvJXqNdzGQAJcaTKQkgSGgUxbsSFxS4EkAvxDtWmIY0BjecPGkHo0iAHSBJtFlRVL5NaVwVRZnwn7Z7nGs9pc9rjpa2Za0NABNwBGoCbEuN5V6SrBYydMkrKKcLoFJJKLR2E6SSLwCdBJOkp4IME+lOkiS4ZY7U4CSSrwQ6TpJKMh0AkGp0kL7LOgxdBgSSUojJWtUgSSRJFHSQTpKBCSSSVhCSSSUKEmSSVlHJKZJJCwWcymSSRIgiuCnSVEOYTpJJlFH//Z"/>
          <p:cNvSpPr>
            <a:spLocks noChangeAspect="1" noChangeArrowheads="1"/>
          </p:cNvSpPr>
          <p:nvPr/>
        </p:nvSpPr>
        <p:spPr bwMode="auto">
          <a:xfrm>
            <a:off x="63500" y="-904875"/>
            <a:ext cx="2447925" cy="18669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202" name="Picture 10" descr="http://t0.gstatic.com/images?q=tbn:ANd9GcTWFrd8fIyG8UliPSvCioZuxPwfz7iHErryQgi1WTHzEqMckOLC"/>
          <p:cNvPicPr>
            <a:picLocks noChangeAspect="1" noChangeArrowheads="1"/>
          </p:cNvPicPr>
          <p:nvPr/>
        </p:nvPicPr>
        <p:blipFill>
          <a:blip r:embed="rId2" cstate="print"/>
          <a:srcRect/>
          <a:stretch>
            <a:fillRect/>
          </a:stretch>
        </p:blipFill>
        <p:spPr bwMode="auto">
          <a:xfrm>
            <a:off x="3563888" y="4869160"/>
            <a:ext cx="2409825" cy="1751460"/>
          </a:xfrm>
          <a:prstGeom prst="rect">
            <a:avLst/>
          </a:prstGeom>
          <a:noFill/>
        </p:spPr>
      </p:pic>
      <p:pic>
        <p:nvPicPr>
          <p:cNvPr id="8204" name="Picture 12" descr="http://t1.gstatic.com/images?q=tbn:ANd9GcRJ0IOCEOr4SZFp_A1ecnvJ9MhZiu05wYwn3oFaWb2YCjA7b3bZ"/>
          <p:cNvPicPr>
            <a:picLocks noChangeAspect="1" noChangeArrowheads="1"/>
          </p:cNvPicPr>
          <p:nvPr/>
        </p:nvPicPr>
        <p:blipFill>
          <a:blip r:embed="rId3" cstate="print"/>
          <a:srcRect/>
          <a:stretch>
            <a:fillRect/>
          </a:stretch>
        </p:blipFill>
        <p:spPr bwMode="auto">
          <a:xfrm>
            <a:off x="755576" y="4869160"/>
            <a:ext cx="2295525" cy="1774701"/>
          </a:xfrm>
          <a:prstGeom prst="rect">
            <a:avLst/>
          </a:prstGeom>
          <a:noFill/>
        </p:spPr>
      </p:pic>
      <p:pic>
        <p:nvPicPr>
          <p:cNvPr id="8206" name="Picture 14" descr="http://t3.gstatic.com/images?q=tbn:ANd9GcT_3_nNudx0sdMscrHM8juOgz2YT-iZ78ch6HXKQ6qyhh2gOZXqJA"/>
          <p:cNvPicPr>
            <a:picLocks noChangeAspect="1" noChangeArrowheads="1"/>
          </p:cNvPicPr>
          <p:nvPr/>
        </p:nvPicPr>
        <p:blipFill>
          <a:blip r:embed="rId4" cstate="print"/>
          <a:srcRect/>
          <a:stretch>
            <a:fillRect/>
          </a:stretch>
        </p:blipFill>
        <p:spPr bwMode="auto">
          <a:xfrm>
            <a:off x="6228184" y="4869160"/>
            <a:ext cx="2543175" cy="165621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04664"/>
            <a:ext cx="7056784" cy="3077766"/>
          </a:xfrm>
          <a:prstGeom prst="rect">
            <a:avLst/>
          </a:prstGeom>
        </p:spPr>
        <p:txBody>
          <a:bodyPr wrap="square">
            <a:spAutoFit/>
          </a:bodyPr>
          <a:lstStyle/>
          <a:p>
            <a:pPr algn="ctr"/>
            <a:r>
              <a:rPr lang="en-GB" sz="3200" dirty="0" smtClean="0"/>
              <a:t>Greece's Activities</a:t>
            </a:r>
          </a:p>
          <a:p>
            <a:pPr algn="ctr"/>
            <a:r>
              <a:rPr lang="en-GB" dirty="0" smtClean="0"/>
              <a:t/>
            </a:r>
            <a:br>
              <a:rPr lang="en-GB" dirty="0" smtClean="0"/>
            </a:br>
            <a:r>
              <a:rPr lang="en-GB" b="1" dirty="0" smtClean="0"/>
              <a:t>The country's favourite sports are soccer, basketball, and track and field events. Hiking and skiing are popular in the mountainous areas. Water sports are also popular. The Greeks were the first to establish the Olympic Games, thousands of years ago. </a:t>
            </a:r>
          </a:p>
          <a:p>
            <a:pPr algn="ctr"/>
            <a:r>
              <a:rPr lang="en-GB" b="1" dirty="0" smtClean="0"/>
              <a:t>Theatre is very popular in both ancient and modern Greek culture. Plays are still held in outdoor theatres as they have been for more than 2,000 years.</a:t>
            </a:r>
            <a:endParaRPr lang="en-GB" b="1" dirty="0"/>
          </a:p>
        </p:txBody>
      </p:sp>
      <p:sp>
        <p:nvSpPr>
          <p:cNvPr id="7170" name="AutoShape 2" descr="data:image/jpeg;base64,/9j/4AAQSkZJRgABAQAAAQABAAD/2wCEAAkGBhQSERUTExQWFBUWGR8aGRgYGB4fHRweHR0dHhoeHiAcHiYgHRwjHh0dHy8gIycqLC0sHB8xNTAqNSYrLCkBCQoKDgwOGg8PGiolHyUsLyoqLCwsLCwvLSwsKSwsLC8vLCwsLCwpLCwsLCwsLCwsLCwsLywsLCwsLCwsLCwsLP/AABEIAMQBAgMBIgACEQEDEQH/xAAcAAACAgMBAQAAAAAAAAAAAAAFBgMEAAIHAQj/xABCEAACAQIEBAQEAwcCBQIHAAABAhEDIQAEEjEFBkFREyJhcTKBkaFCsfAHFCNSwdHhYvEVM3KCkhYkF0NTY3OTov/EABoBAAIDAQEAAAAAAAAAAAAAAAMEAAECBQb/xAAxEQACAgEDAgQFAwQDAQAAAAABAgARAxIhMQRBEyJR8DJhgZHRBXGhFSPB8VKx4RT/2gAMAwEAAhEDEQA/AOYq3viQYjWnaZ2xun54lyqkq/ftiRTiNQe2JQlpF/Tt64lypMhjviyj4p7Df6Y2Wpi7kqFMu18E6FSRvgHSf5x2/VsXqVT7Y0DKreEDmMQvXxWetjRauNXLaqkrPiMvbGjOPXEZVjsCY7D9Xxm5QEnWpiVauKSsReMbCtiXLqXxmcb/ALzjMzQC5ei8eaoXM+imI+0/PFnJV4ytUsFKkhV8onVBkyRNvL9cYOTa5oIJPw5pgm4nvvAkgbXMjr9cXeKVAtVwqFAGI0m5Ed7n3nHuQZUyaErq1ZiSYvpWmCYP4Z1C4vjzmjiisdVNNBcQ4JLatiDJkgg+t+uCMKeoMbiUambwPrZrEdatijUqYq5rTNsxmMUa1TG1Spiuz4q5NImjviF3xsxxqcVcmmQu+IXbFlhiF1/UYlyVKxxqcT+HjZ6EW2PynFapNMqYzFjQBuP749Zvlirl1KsY2NU4m1Y1KdcXzJxIw5xmN/D/AF+jjMSVvCFGkTaRMW/X+++NfCNx1HTHi0GiQLdTBtG/TGCOna/+MZBmqlg04MfT6frfEqUz1kEbgzt0+U4gAS0SO/6nG6ae/Tv+VxiSpNovfYj69vliSmggGQCbbx03I7YrgL3P69J+2JEoiwJuex/zt64ly6uSqTtP6OLVFDefzMn0xSyis7inTpmo/aT23gYmQnYEhgdLAsZBv9rHtGIHHEmn0lk5gbs0TtqJvv2B9pxvUQrcEFTsVIIt7bexvi3y5rSo/wAMOPJrEBitrxO39QcFc9w+tmW8NAjOCNSoYgmdROqJX4YOB+MdemEOLy3FxmMfeO++DHA6FNqQd6KvPxM7fCJOwO3ewx7X5Kzy3NF2A6hlMewJnETpXoufFpEsLsDaBEg+W23UdQcXmBIlYqBlHO5aGkLYiRDagJ/1deu/pjMhkWquqIAxY7G0QJM+g6n9GRqdVk8Wmp0ddMMFHYjcH1Ig4KcF4l4KMqI9TMOJIVRCKdp2vBDWB3AkRiFyqyabMk49n0p01ytP8AAdjcEzqJH8snp2jFHgT6yaTNCVB1WYI2idr7x6YoZtaiN5yVJEjUsMb3ssme/54jytQ+IoUgywGxHb6fPFqARQkO25jKteKS0yLEO4Hc6tI+i0/vjXNZdKtSac6VQlp7inJ9I12Hv6YumhTahT1JqZEB2f8TE7J5jE/ci2+N6Gfyx8NKzeCVAHmQ04AkWDBiBci5JjGsmXXkavWZCaUBMS2f5/r74rO0b4u57w0qt4fmQDy+abwLz7jb1xHlshUaH0tBEgKrG3ewgTi9YA3k0k8SgxHW2IyDtGLGYdQfMsH3Mz7RbHgvZabGLzrkW7+UDF6h6yqMp1D9cRlj9L4nZ73EX7jb+/zxdynCzmNXhoxgxcqBJ2Ek7xffFFgBcgBO0Dz27Y1ZvywQzmV8FitQMrDYW77zsevXBMcIprSDMp8yg6jazAEaR6iD87WxhnUC5YUk1KHBeGiolYtUFIDSFa0li06RPTSGYkdlHXGvFOA+BpJJbUPii3t62vghw6tRFMpo/EG1NvbYCPh7fng1nmSoi+UkA+VUAse97R7298AbJ5todEBWu8563bttjwnFvOkl2Z0ZGYk6doGwib9Df3xEoHr9v6ThkHaLnmQmOmNYxZCr198aBlj1g94xoGVNQvoceY2/eB/KPr/jHmJUzL+Rz1RfKrESdibSYuZ6Y2OXLhqjEepsDsALdfT/BxlSm5mGBAv8v1OPQzFT5vLMFvcTF/USB+eBd9hDECeplVB21dgD/T29se0cuDEr1/W/r6/wBcSF2gafiiCb/efaO2JUqMBBAJ6xIP2IFsWWPpKCiaPkwJMADoAJNv73xd4VwDxgTKLePMCZ+QUn8sQ0xUC6ydILaQe5EExPaRPuMMPJ9dBUZ6rqq3ARiLnyyY6RsD1k9jjTYsnhHLwJSsuvRIsnlUou1SnpLBQB5ggJEgkE2vYiYn0nHv/Cv3qu4ZGpuqgvrCmTuB8V5E3ubddsVOMV/DrsIVkJIQzGxEwRsVJt9tsSUappZXSDorVLLe+rWFI9NIJBjbSehwDDiJazDZWoVLWe4ISKbUp1kdCfMQAdtpgEWiwAiwxrwTmKpSqVAKTLWamRT0iZfUNww6bxeYI64mzVZ/Kg1E2ht5bpAW4DHp07nBrI8Gy1SqppCA+XNUB3JYVGYjShJkFdBFrgycFxIQdT89pT0y0p/ebZ3nGvmfDydJHoV6n/OJBXQBuVnzAEAtO42FzONOZ+VFy1GmUao6mFqMG85eSVYT5VBLFSJjzGb3wQ5XoTmqtQwSaNEEmS3mNUnUTc3C79AO2DufUGlVFQNUQUyDTncbiIG5iJuZw2zXsBUWQ6TZ9iJvAuVq6+Mi1PBanDMrqjyzKWCtErAXfffa5GF/lwOg1OzAVTqBG956nqRB9iD1w8cPzi0qaBaoao1VdfUwFFOGkAghADJAkjscJ+a4nlKtKl/7gUzSphD5XkxpA7SAdRlQ1j8itlXWpHe4ZMgD32l6nXK1tSsQyyAxUtbt5gLmBcW64IZPgeqr+81ibidLAAA3gmLEgQAfTrFhHBc1RYip47OqmPPYA2Ngyg9d/l7263NS183SytMSpbz+wBaPWY+nvhEIxbQsYdxWqU+Or4hbTUK9AAB1UMJnad/84WDlWFRaYJqFp33EXMf29sGOM57TnMzTALwUAgmBCAEdY8x274DZ7N6GmG+FwJjdlKmDYEXBw7ixDVp7QDPYvvCzZI16QFKQabQFi8QSw9Igt9Rgvkc7UA0iso1DqhIUiJ1em4H22wo8I489N0csTpkQTsLTE/ltc2ucOdSomYUtTCrUI3jr6iZU+33wHqMZxGjuIXE2vfvFvjHDmipWJAXVCm0GIkkG4UmwN/briHhYR2K1kZkSBpUbzubG874M1MgVytQ1tEgShETO4UmBBLRaTPpIkPlM06sC00wwgEduhJ6gmRPb64mhgu/0ktdUg5g4WlI/wg+n/WIGwIg9d8HeVcorUVlD5rkhiBIcxHmtIUAmDNrxYaLwt8wv/OimpALkFzJkjSEBNoiZibdhjd+AGjV0FytJQDqYlNWotsCBAGm/v64vw3ZJksofaUuYcrSq10AqKWJ0tTJgLTGok6+/bvO1sWeJK+YoPOlWdxAU+WNQCi5sAABubDFqry1TqL4yvpcMIK1EiF0lfLGrY7ibgn0wMytUglEDdyCIIBvMb+uBMjKo+U2CpJi3xPLGg4RiGMSYGxkgj7Th25U4eXZFfUGcWEHYCSQALDuxsCQNyAYMtyrSr5qiWJVd3A/lQST6CwUn19MdJr5fwAW0gCDLKLDcjV1Av7CT3wfGoyKLgMpOM7RX43wtazFGSk4QaRIIIFxAZTO8mZEmZ2wmZzkmpDGgCxX4qZ+K0yARZyIIiBMGNWGbiPEGpVFqFtdGoVhgZ0OQIUxbS3mj/UWHbBVOJM1NSi+cb73vE2uSBHyX0GDZgyr5Fs/aLI2+5nHGc/ygYkAWRq2tsu0nzWO9p7ScdN43wWh+61cxXoJTqaSNQmS7fCxVWClyxuT2JuuObhFImQDt/XbritNDeEDXMqrQLEhmAmw8MWHT/wCbjMejLIfxgelv7YzGdKzWsxgp8G8Q3YEtIEiNzaNLbjYSTvgfnKpTM+GrlqZIE9COrWEgGJ7xgrwLL+NmmUyVUGwIE9BuYG5wTV6NLN0yPCpUfDJ1i9UnzKoDEFkg3OkLYdzGFcDPp1PHOpxor6E5guhwqoyq0EUoMGqdCW7mppDAjoskYuPwalqk1GaqNIKUqbQSfgH8Rkuw63EYLZrNZOo5LV5lCsl2tIjy6qZtdrmSZkmcQ5wZCnRZsvVBrQFClptAUhSVEA7naQpmBbBl8xoQDKVFkGW+euCink8qyrGmdQtvUAYzFrFYt6YFcncETM/vOqzAIFP/AJk36dPXD5znk9XD6q7+GgYf9hBP2Bwsfs6QKlRoaS0agAYgDubb7wcdYNfSlfnEK/u3NBwdPArAwlWi0qzCYcGQAequSFIEi56jC9Xyz5mnSdVIP7y3l6oILkE+kNfuCNxjpHFaZddKqZ1KZqMAAAyt3O8XO52GFnL8Mam7ZalVAeqGqBgCRKgSAWvs0Bv+6MKIACKjDOSKMoVKSvV0aqbqologw0gRfsJkQeve5flfhtRXBAYKuksCyeWNTHUQAV8zyFAmSbERMGR5UGXLAsWfTLACPkvVrwPpgny1lk1N4egCA3lICj4u1pAG5Nr4M9UdO4EGrEbesZOHp/EqHuqEfV/zifnibOpaRI6GN4O8evX5YTcx+03K0c26gtUpaEAqIJGpQZsSJW+4/wA4cclxGnWpLVRg1NhKtP132IMgg7HC03Fri2SVpTUSW1SxtGoGT3YzJJNtgNscYbI1FJBRhp3MeX31G0HoZv0nH0FVVZGjSxJuwuQJH0m+OGc18N8DNVaQBVQxZFPRWuv0Bj5Yu73kG20q8LzMOoLQszB2J9flg1wHiaUc4uYgsKaEKoPU02UXP4QTveBG8YXKSQQYmMWkoOvmgwd7WF9vy+uNYgNYB4mmPlqMWUbW9SrqRXqFiwkAtN7AsCbk2ntY4nzWRkaTqAI+IgEW9IvsTa9+ojFDLANlJm/iEBYJJYCmbRYAKWme4xPwmogDB63h9QB5gYmQfw3Bse8YWzZf7zADYGNrgXwVfVuYCNILVIAgTt2vBwXzfFvBbUolhpiDANuvc7XxDzImmssMzjwwRtbznaALEebbqfbGnLeUNfN0wbqs1Dq2hBIn0LBV+eGkVXXU3FRYtpFDm48DlsCrlRWojM5mqCVpFwtOmANTEmCGO+4I8p3MTb4zy1UrV6lNaAFR0Soq+MDCqPDYaisMZCWtEm+GLwdOby7DemjpJE2KrcnuCPnJwG/aQWCLWmyeUETI17kkf6tNh/fFGtKgC67TKsbNnmb8jcNqMKgRqaKAiEhfEv5mOmW06gGEyCAbRvgrlaJymaqmtVarTFLWrsBKrrAqKdIA0yUaAI8sxYylcu8fqJqC1JDiCWJJMbMD/NHl+nQYmOdrZivUYVqg8opSreTREMt5BkjVqHmmb7AUmRTa8fL8S8inZpT4zzHmM0KeWy5jWWr1LmCWct5o/CkhI6le8AUM/wABzVEltCHQAWKNC6W1MSwbzTa5vtvfDDkcitDNjR8LZdlHurK4+sv/AOOM4znjVYUHXSHINQqdU0ksogX1MbR8r4tyKAraRPM3vb/Qk3KFGuFeoKVMNVEK1V7Cn2CKJbUbmSs2w4cNpVFCo/nMAFgIB9YJMe0nEGRVgZ1aQAIpgC3ud/kMSZ7iLIfFLL4QW4JiO5J2/wBh3OBqewlZG1G4gce4N+61dFamXp1QxGgkgqG2YWkgCYv09cX8hzJlctTLD4JALKGYjVtOozFiPpa+F/i3HDxOqamtkWmxVVWJtsxmY1XMR1N8CeI5h6IIcrUV7aWW5mbxe4jebSMayHIzhySflIoTTpqRc3c2Pm3naik6EHT/AFN/qP0Gw6kiaNCQGuJ7iB16/Kf9sHOG0UpUKlRbuUKkD8IfygGNyTftA6zavl6J8pAdpBIIMEQbDuYt88R2+VTIAA2MF6H/AJlxmG2jw7L6Rqq5kNAkDLgiesHx7j1xmMTUr8FrV6AqOE85IVkMaouTaCQNpmN8aVMrXMFaFZTMqdbeUSYAJUab3Bkb/wCrAYZ+nqDPSLATILEap7tIafWfecapmwFMNVBixHuLfHbre+F6oUJ0dVnWRuffrDbcPzEeanVb2a+3/SZ3EHtMdYwcEqrQq18wGpkFKVJSbk7uY7BR1H4vTC4eO1RtUqf/ALD/AJw9f8OetwenWZyzqzVLknyk6CJN/KFBtYCcNdKB4q36xXqcl4yFI+gM6Jk8wM3klb/6tIhvcqVb6NP0wnchoBQknS2ozeO1rYE8m88HLBqDUzWWdYNNoKfzTqEQbHcXnecHMjzHlUqMU8qufEjQKmmbsYW4UbkhSBPbDGX+3eP1O0SVS3mhDjGbpZdPHqiFmwA8zt2H9WO3vAK1lOYa37ymZqZRxTVWB0nzeeCSAQu0C1vfFvnuoXqZSrTqitTBbVpIsCUhoHS+/piYVqugrpEaSQTO8T0NxHSB03nHOy5TjNLHMOEOLMZOJ8LFbLPVpnXrRXTSSCwsw0kEEEj874WsrwCrQoZ9EaPEomIMmQr2J9ZgRvOGbkvKVBlAxrHTqbyMAyqAfwxDDfbUR2GIXYioVBBmSw0kgWm41AGBcyYEehh1MhKaRwYqyU+8SuD0suKOh8vqbRqP8ME2E/ESDP8Akd8b8JrLQoVk0vTD1ZQidSTTAsB3Pp2+WtSqfMp1UwzsFktEzBWQDDXANoPzwVyGVmqizdPOSN9VgD/Ue2OYqtq0+s6OQgLZ7S3w7gTaXeuS2pSAm0Azcxsd7TI69gj8E5T/AHmnr8SLTcap977463WUmkSoksNvcY51Soin5TSYMjEQTFpb0tImDbeMHyAooCQGIh2OqKPFMiaNQoSDHUdf7Y6G2c/eeEU6OhizU0UPbQpptYsZkCEN474SOP5ZiwZaLrTCgFgraeu7RH6jpgMKsQTMAg7+s2wbGCVBg3oMQI5cN4LRaiQzuVYnw1BVWb8Oti3lRSV0hYZiQf5Scb8N4Pl1RlahUquAYYiAfQamADRfa0b2xU4TmRQJp1AQxEfxEgqIAXSe0X774Kmi1aAlRSBE6W1Rv1M3uTJ+gwLrHJc7UIxgXyizcXuJZHTpLWhYiegZo94EYI8ncRo5eufEfSWAUHSW8uoF9gewPywU4rwClUpgO4R1FoYHzGIsb3iNM9fbCr/weplc7R8S6OSabxAYR7mCJgr0ODdP1CjAw7xfJjYst8Tqma4/Rq56nTpxUHhs5cXUBiNIIPUlSLxEjBLN+E6mnWUMjiCpmLEMNvaflgPy/TWp+8EeVx4YnTM/GQLXsb/92M4umtSjgAG3W826iYgnpi0bUoMwy6SRIMx+z6iGimxou3wEXVo3VlO/uCD+WKi8EztLV5EYRHUg9vhhl9wTGEXItqJpOStSmYVhYypiQe4x0rNVq+YyDim3iBkIiROpdxfrI9emG8vShdL3fzglyndYnZes9HMUjmsxrqA6BTUAKmvykvAF79sF2y8rWqFSHcQt7kKQBE7bHtc4SMlw6pUzFIMCRrWQLgDUJ22x0WoSVA7fmd/74rOgxsKlo1gy1leYwEUaGQz5gx1ECbtMnUT0k2+UYBc18TarRqbhArQPWDc+v5YJ5Th+s3tipzHRXQafwrBk9hFz9MKgbzcRci9J1pUkpeNVIAhQAZi/m/r6ScFeIcpMCooLTepp8+iYUnorE+e3Ww7T0A8G4g9At4YXzCGLDcdp3A9OtpmBHR+VeZ8uSFJ8N+pYypPo0fcxh3Q6eZRAll4MUMjw/wDd2IqTTaIOoxvf06fnghSh/hho7XjBTnSl49ciZCAKI+p+8495f5cFOnrNQqWIWP5tZ0qLAnefS+PNfqHWK2QnvxU7XT/pyHpxldufzA5yo/lH2xmI69dQzRXrxJ2orG/T0xmFxkb2D+Iz/Sh6n7SonBmG1aoLR8R2PzxEeWV6sx9zg41MjdSPkf7Y1b1kYL4zjvOEWJ5gunwWmpsoO26g9u89bf7xg1ytzktGmKOYkUgTpZBBUGTBUCSAx6dDtbEAUWucBuI8OFfP1KOXMoGJ1NsB+IyJlQTA6m3XHX/TXVw4yfL/ADAvqsVC68TSu2YNKmKNHRoVVABJqGNbRu5j5CAOpJjg3DqaZla6CCiGnHQ7BT/1QNPrPpfMnyuiKtGn5mJRmJ/HpqIWPYADoPucHMvVp/EaQhSdMfjOoqCRAlbAxNyyqJvhpzqPk4ml25mcV4PrpVnVQpRDDxbaX95GqffvGFGnXDh6TEMyCNDECfUEsp9bEb4bs5UQPUTM+KjVKDHUlMlaYclF1BASNidgAAJvZefcYqIwRn069jCliSO3l0mbECeowtmwMxFCN4W0qTc6NynxYJlUp2hZZmJP8xvAF91iJn6YLZRqKU6lQkfxNSEyfNAlvji56xaVA/DhFPFHGUSKXhpAQ1WgM2ljAgXFlAliLhhHXATMcZLOFEuTCKSZCliZuZgEmbdR7Ypn0kIo3qZ0XZb1jpxvhrZXLU/DUGmYapaYKhVRhM6SRMkb2v0IPlnOs1d9LspgmBH4e4M7THe+L/LPHtDLQqeejUOghjtqtPzm/wBcC+LcKrcOzlWrTUVgV0+ZiDoMQZjcaNB9R/qXDDdNRBJ3/wC4EZ9QIj7kdDHzpJ7gt6xsf94PbCXn8hUrVqlaghAas9Gn4ZABNMiBc6SGXVFx5kPfAL/ilTPVYctSpUvjCNeT3tuIgWGmD1JxfyFNstmKdPK1KpSsRKuLAqC1MyVEaWUEwARG+AnKurQRDIrAaxGvlThlYK9I0gKlnDVyV0BywNkJZrrIBK31GRIlJ5n5aZK7tUpqILrU0iKZbRqRgCZAaQSO6nuQHrJcebMZiq9KAzZZQnm+GxqXtFy9NTtsTgXx/iKVc7Sp1R/Dpn+J11QkuT3soUf5wR20LVftMgW1n6yo1WlWAeqQy0wF1EzMAdZ2mbdycEOF0mrsKeXphKfV4gAeg6nCRxLieZzNRayUtCwDTWmghViFBJmTpPt2AwwcA5zqPTelV00ytiEGnVbr1m3Q4QKry5JqNEk/CKuOdXh2XajWohBTagQ3iNGrUJZKki4uPoY6xilzrmqNaiQENRkOpWkAKR1BuTGxixHXAzMcQzNXzClUqAncg7naAAe28Yiq8PqVKc1a9KiGkdXMCxBMrDTYrBI9em3yORQFCDCoDbG5Z4HnKWX11K1UUgyggloFpmB+LpI9Ra0i7xLPU6qhqTpVAN2Ugj7YQK/DfFr6s1rFFToptpZUfTuVLC87kC+3bBGsBltT5JNS+GdQJbSwNxEGdY3B9SPa8eULSmVkxFrYQlzDyrllqsx0oxOq1WCCbyLxeZ2+2DvKGZo00NMOWZjJllYH1AAse/sMInGK4zgpZiwapRTUPVJpt/8A0h+2KPAMnozdEmR/EEdD8jbHb8BjhvVtXE5+saqqdTzppitTpiFLS4AECFIJJ6C5Av1IxJW4MZgC3T27fI4oZbK1WzVN1YEUw0hgZKvAI1dSCAes6RJEyCGcz/hkjzLp7MdIHfTuB9sc+GkLZE0jJI9uv+MDeKcML03Y7svXou5PpOwnpjxeOJWqhKdVbAszESPL0vF+s7QD8gVfm6stN2KGvRBlj4eox1lhCge/fAy4BoTQUxA/egYIRQPmZ++CWV4gjEADS2wHT5foYpcf4vl60GhReiwJ1SRpZfw2A+Pu037E3wT5RH8F2/8AuRPWyifWLjDh6/wcdgQL4QeYdohlG4P69BiX/iTg7G0EebYiY/PEBbHniHHknxK51MN50MfXZsahFOw+Qlfy/wAp/XzxmJvF9vrjMa8MQ39U6j/l/AjHlBSesipLKWEhZXUAZgiZ8wHT7Rhw4ny/lXVjUQKqCzAkFQPXt6bY5LRfSZ2MWIsRBBF7Rth04XxpxRU5pFemhBBfckbHSbMRNvWDuJw70pUAq28Rd9Ur8X5KcU9eWLVdxpYaWB6Hpb5Ajt2octcsLk6VSpWqIpZUnVYLEyp1RNz07dcdG4VxalWXVTYEHtvPqO/viPNMlZvDqU1qoLnxFBUdOoIkzh7GFxjbgwdTlmW5vq/vJXJgeHvpdZ1tETaGB2UQQe/bHS+A8NYEvVpqhQKqKB5R5blJ/CJ0g9ix/EABo5Ly1Gr+80k0Ab09UAkbFNUwZ/CbEgbdSXM3FUyuVLGWZzpVVglnc2AuBv16AE9MHLAsdA2lgUovmQ0+L09dWu0qqJoJ9mJgDedTFY7iMAuO5lMpnRVYgJWQ6zvDLIVxF7gaTHfBHhCAUkUgXYE/dmI92JPzwn/tMqVK1cJTUtppanAHTUzCfQT+WIxoXN4zvXrKHEObvJ4fgB6JZydRiQzsyxbyldUWn3wf5JzmXrpFJVWqLlCNvUTJImLj09MKnBuXq1Z9NZDTUQzMRJjsB1YzHoJtiavwSrw/N0a9Baj0wTPliAQQQSDsQfTC65d6MI2M8w3zCqGo+lSrJ5agtoDGwg9zsQQL2xN/x01cuErBmZASrz5glvEUzuAvnE7FB02i4dwWvmqddkpx4tUkhyBfUXMRIiGEex7Yo0+E1smivXg0qupApNwCCpFxIJBJAv8A0x1sTK+MAm/fsRF1KttNOCZoozK1PRUosUd/59TMRIixBJHzwU4XnWTNU/EGk3Jhiw2ILXVYB1fCAdicVuItUqJSq01FQ1qbLUpmBraiPMRezMmlrbtqEHC/lOLNRBqsuoAgBdZ+VyCbDUP9zPNfpGRi449/idBM4ddJnUOC8GWhQZgugt/rkAAsVj0gxM7BcKvGOXQSWqGoHJLiyhXUgxpvq3vcAdB3LFyLx+nn0KFWApQWVoIvtcfEDeRA2vM4m5yoBszQUPTR3VwWqNACAobye+0XJETviZLKUOYPGaezxEvJZkpTCJVKggQpRTAgzHcbYNfs74XSY1qjU2ZmYkOy+UxCnT3IMz082FbN0qgFKlThy9NT5QLS5phQdUyWF+ksLQbPvKPBCKNUHSK1Cs9NWWYIVVOmTuNRN4EGd7zWLDpNmGzZAy0PWEeas6lPLkM0aiAoBgkyGtHopOEfM8XpUUauwLyQsgaiWIJAnvabnpin+1HiVXx6FRlJotShOg1TNT/u+G3aMLvDefM3QCrSqBFBJAKqYkzuRf5/lbEdbO8XGwhHN8716xHiUz4SsCqstriPNO56CO5wRynENSEh5lvKNQAkmQNMA2uZk9dhhQy4esr1KlV9AIESSWdpKqBPpJ6ADuVBZeE8C8xc2BG8QR3Mz1Hz/PAMqKIxiY1N+X8lTYP4YcaSWWm4hQW/CDJLAETv1vva7xfmk5fSHpyytKgEAggbgwdjtbFDjPGmCOcsAFpAajf8RtEb7G/vivwHlhM0DUr1XLxNiJ679v18tO7GixNdpaqBaqN+8kyP7QfDJqEVXqgkA1G1geoMgib20xGBma54r5mqP3ipKAEKIUAH10gSekn7YF8S4b4bvTB1EER3KkGD8ov74p1MiVEsQJ/v/nBNQYfvAaSpnT+TOV0rFczVAZN6a9GvEsOq9l2O+27B+0ivp4dUVfxArA7aGJ+4GBPJfNtBqIFSoiMBHmJAta0+WPbF3mXiuXq5VlGZo1qmoEBGBIBIJEDpA3PTF2EW/SVux3nDwMNHKj+VxEREmd/i/L0xpkUoK9VKlB3IY6dKk2m2xGCqUgggKaYNwtpj1gm/zwrnclOJTChdy0Gx41+32xCHgb488S3+2OfUFJ5PpjzEWvGYlSXDLmjlDaK1X28q/nJ/VsB8/wAQqVTLsT2HQewGK5aZxkH0+uNs/YbCVJslxKpRfXTYqR9CPWd/nhrpftBiiwZP4kW7T1+230wnMs/74iA98aTIyihLBqOlDNGsus+eR1Jxq2XJUBYIUyoInSSIOn+WcAMjmHp05F19DsP7YNcN42DHUH1xYZlOpTOpSusM8NqEHTqCi96iapBsLCYsSTEdLmfKFynL9EVWrIZqQUFOWkAFRq0MJVSBYyRc7WGG7IU0qlQtibYZMzlxS0uhSmiWqlhvTUNHmFwVYlr2u04fxu2ZSGirAYyCInUm8JGLsBAkkmAIxVo5T94CuatM0z3VVDDrBJ1H7YeGq5asPjoVAd/MjCPW5xRHLOVaWFOkR3S3rHkN8UOnOM+shzaorcK48uVarTUEr4qsrmyBdALgsBaPgB6mPXFHPcy/vgOUzOgioVenFmVtUhGaIlllQ0WMapBJDfn+XcvUpsiu1FuhSQwnaAwPTt9cc049ysMsSEzNKrA1MSSrxBMkSQwIm4J9YF8OdOhJ32qAysKl4c20aLNTFFytOk1CmWgOhIIqOymPOxibiwI/EcBEyitl3cn4TER8Ww/Mt9RiZnqV8q7nzNSCTUYSdGoQC25vpBv8I9DO/L/AauZaFQsiwGMwosIE36dpP546KUhJO1b+t+7P3gbtaHfb39a+0u8r8TOQyj1KSaq1Zmp00IksxPlMAiyqgP174D8L5fOYZq+cZn8xDam8xI7k2UTYD5QBhk4ny6Tm6T0l8mXJLhYEEalLqOoD03BAEwsxEwWqV1o0XeoJ6sAJmT2Hvv8APHAyu90RV+6nRxokUqfAWy+Yo1MqXIZvKpglSBM+a0W6jeL7Y6dwd9K5kA6m8Uki3l1U6bAfQhvcnCfwTiVNqrVyY0LoSbEhpO29o2FuvUYsU+YHpPXqJp01Sp8y/wAqBDb10j6Y2HC46c/mYdLelEOjh+Xr5JaNZVZWLW7Q7QynoRNiNpxyXmXlmjlqp8GoziDCOAdMggeZSJN5Ful/Unn+bHSrTSn+IQ6A7ksYInZovcxfYb4ny/LdVm1sQ8yTv740+QKo3mUxkk3FzlaIIc/AToEWDP8AEfchVA9jhzpZHxqRLP4SCb6NQOkamDQ6kAi1jO+2AmZajSq+e2saWA6EXU2vI8wt3wx/s2y75qnmKVTUaAYqLCNLajUXUPiJBAPabbjExJ4nnM1kbR5REjjPBcwlOlUSk/hOhZjsCut3U1ArHTCOLE2iJtgxlUAVfIplTeDJtBGxHytNr9uvZjgy1g9GpSXwWSzK3mk2iIgWJ7g7G0jHOsry7Xo5h8t5nSmJZkCloI8jhGMwbBtJJBBsZxvLj18SYnqyYv0+Xjma7eDpQr5WBJPSZBg9ZGBvO3LxyqKGaSY2FhBO3XqN8PvLWXoUKieHUk1lDhXDB1JUEgFwPETsyz67zgP+1hCxVRc6CY7mR+cYycehQT73gmyEkgxO5fYqEMRqBAJ2MEz74P0uXaiI9dtKodJ6z5oi0ReZ32+mH3lLl+muUSjolkVS09WIk/OScBuc+J6mNLSAFeZG5gRf5z9MAzBRbH2ZrxDpoTnnG861KorJA1CDN9og+8H7YzgOdd3cOxYkar+lvpcWHbGnNVE6UaCIJB+cEfkcV+Wx/EJ7KfzGKG+CC7RkdvYY0M9sblp6RjVm/X6GEJieSfX74zGhqe/0/wA48xJKkgOPSuNNfqPTGpkneMSpUyMehhNpxhJ9/li7y9xrLUnfx8ua5BAB1ABRu3lNi22/aLYYwdO+dtKyWBzLmTy4K6CRte/f9HFHO5FaZlH0HtuPph/yXBOH5k1KmWcCo4GoK/mUD/Q06R/2+2I6/KNKkPKk92a5Pv8A229MN/8AzFTRjvjqRsID5F5gdMyi1R5WlUa8aiIXfvt7kY6C/MLUmPjJ/CJ8tVbhQdhUBuO2oWxzvjeW107MVCeaQSJ0juLjvI6gYaOQuYGzmXmqhDDykkeVx3HQ2sw7z3w3jQIONos7FjCycByFRnAy9IlSNUKQBqGoREDYzbG9TkXIspigFJBghnt6jzRINxizwzhiUFKUwQCxNzO8fYAAD0GLb1b29vpc/fBjlcHysfvBhRW4E5Jnq2a4c/gSxpgnSGWabjqQGEQdyOh9ROGjjGRL5KlmamTqVKsatCOfKN9TN/zCDYxBbaWmSXNsslUaKqrUXcqwBFusHr64IGpInBn6rVR00RyRtf2mRjqxe04lR5s/ekbLLRTLnM1EVnUyNJdZYgqJc95i5MDHWuE8Jp5eglOkvlUe5J3Yk9WPfHOP2hco/uzDOZfyIWGoAwUqEyCvoSNhsfTYhyTzTWzVR6Fd1Iak2kwFYmQCLRPlJNh0nocEy4g+PXj47j5zKtTaW5jLleFr4hdS4K6iZP4nMyDAgqWqWg/H9UPmKu+XqGnTLV0qUlqrYhoJINqaQFG+wEFcdJOVdUYamYsIBYyRYCbD0nqflACLzrNLNU6qBdC/+3iYJWspC79mSf8AtOOay2KbeNoTq8sg5f5XevQFUVKaB4IJBYxG8AiCf5SZHYRipx7hKUWVDXas+8ABVUdLAkknpfEPCapydarlDUH8MwZIHaIn06+2A/DuKnMZmkjyGrMoJUbAxJv/AKb4XbENNgbwxfzUTtC+TyyI6LTVZnU7AXnoCdz3+mL+e4yUGlAZ/V8NHD+W6L6nugMAQR0EAXB2FsAOP8KpJm0RGYwmoy03JPoOi/fCpxtWo8QgyA7CKlTk+rn8ynm0U4Jqv/LB6DqzTAHpOwx1/l7hdLL0RRorpQDvJJO5J6k9/wAhAwv8v5X+KQACCt5/6lnbrE/OMNy5bRth3A1pFsnxStxUFwtE+VGjW5MWmyKf5mP0GFfiZqUWXNBpei5oVVjyaag8oUi+hCU8rXB7ThxdwQVcSD0NwfcHC/zVTprkatNRpQKTboQdfaCSR1InvhjX5amMez2eOD+0VOZOJj93yCG4y1EZqpG4CIFpLPQ1HIXCrzTzdRzlalUXxKelNLq6jcNNipNoJvHQWxPz9mxSoiiG1VazI9YjZVVYo0p7KIaOp8xjVGENXxWQWoUyckmdtyfN9BaTvTfxNAJOmLSAFkEhwCdKzp3Iwi8W4warhyGkzq2gEmTB3I7TBwq0a5Bkb4MZfNrUEfi7f1GEuoU7GtpmyBUuU+FnOTRQmTcGNiNiYG0mCfXGtDlitkifH0guLBWDWHW20k+9jtaZeBcbOVzIOlWtHmaAJIvPTtgxzlzCmYrIoENTQ6vOHUyQfKwsR9D3iBgPGMrNjGxxl+0FB52J/Xyx4P1f/GIhUt2xhq9sK1AyT959/tjMaavQffGYkkmpZCoQWVWYDeAbdptb3xXu3wifa/5Y7Hy6aNGggVlIIliGBluskbxsOkAYvJxenr0BxqN4nfDg6ddiWhGUXtOS8p8H/eswEb/lr5nudhsPTUTHtPbHUa3A6L0jRNJdGkrCjTAJUmI2MopnuoxarBZ1HbrizlY3G2G8KDHwd5VQLkqNUTSqFayU7LVOpaoNiA1tJIU/8xCL7iZxTz3ECQULbWIFy3qCthPUWgz0jFPi/GPGqm50KYVQbW6kdSfX2x5QzAItAwHJ1W5oRhOnsWZCeGCpAf4dived59OkYPciZIjIpKlWV6m4IPxsevQg4pZeohYLNyQPrh1LiftjfT5GYMD8v8ysyAEVKoaBOPG8q9z+pxpUqAE+mFvjnPmWoSnjJ4kdLkfSb+n+MMwEasowAb+br6emLFKp5cJXJfNNKvSq1A0nVpCkjVAA8xEmxJ39MHuH8R+PUbG6/wBR/X64kkl5g4Emdy7UWJWTqVh0YbSOouZHr3g443xLI1sjmAG/h1KZDKw2tsynqP8AIPUY7XTzsAkAm1h3xj8Lp1dD1qas6zBYBtJaJibDYX9MN9P1JxAgix6QWTHr3HMn4VmWq0KVR10M6KxXsSASPvitxThKVlhlB6iR972xfCfTGxXCphhOTc4cj1qua8WnpfxSA2qxDBQJPedM2G+POSOVitR3fTKEoukgjUZDNb0lb3ktMEY6LxL7i/0vhf4UunNVKZWIlhULy1QuZe0DSFIgKBAEx1wu2MBtUlQy7JlqbVHYKqqSzHoBc45Q/MBr1/3oKdFSQB1ARioB9dOgkdzjonGaNLOCrlnMqukVArQylvMh+UaryDFxjiXDuJVcs1SksVaJcyI3gwGQ7oWAFxuIHTFsq6dMtWo3Oy8m5xarO0HygLq/DJuVmfiECRFpuZthxcncHCpysw8CmwXQpUFR6G49FmZ2m++GTL5jUJxtFCihIzFjc8qVB1sYn6bx7YQecMs2br06KIx8N5bzKFYWsTPsVB3ltoGHnieVWrTKksh3Vl+JWGzKejD73BBBIPMqGWzVaszB1NSiWpVVlkvEBlKi0jzKbkbzJnBlUEG5gkjia53k1MzalYlNRFoJ7T0J7/XvjmvEuCVKLFSDY9RB+mOuZHg+ayytUQyqJalJYtBlhrIB1dtIiyiCMVc5nspn9KM4p1dgSpBnbSZs1+m+LUWuk7gcEdvyJTHex/ucfV4tiVHwx8d5aak8VVifhYbH2P69cAq/CnW6+YffC7nQdLf+GWGBkgzxNmMj9QfucXMohWWO7R62/wA4q8vcM/eM1SoOfDDtDMegFzE9YFvWMdW4pwPInLNUCeAtCmWIpEXVQYU6p1MdtW5JvNsCfHa0s0WNae0QEcdb+/6tixkqJrVPDpgT2mL3IE9zBgDsTsCcAUzgEs+si9laJmev4QD2BmDcYYuCscvlpZSlUkstTUNUmnMFTuukiTuCVI2JCxwULMoLISrfqMZiqag9vQdPrjML6TM3PaVXTGk6Y9Ti3R45VUyrm2xgf2wMVixAUEm0BRJJ6D39sN/Dv2Y5h6TVa58EBZVLMx6+YbLafWdwMHCEzQsmQ5bnzNudAC1CRtpv8yCAPc2wzZDiGa0XZEJFwoLD5SRGKuQ4QlBYACj16+p74mrceo0hdhgZcniOLiA53g7/AIbmKZkaag9BB+lx9xilnqWZY2Rk99vl/viXM/tFprsjMegEAfMnFjhtatmh4joaVP8A1GAfUk9PufzgVq4hbrvBfARmxWWoNJCmZYncG0Rv3w4NxXNRLVQoA/An9WJ/LBmhk8utEqCuvYT8ZOksLG4kKSB2BxyzmPnCqXajTEHYnePpt7b+2D6cg+GD1KfiEJ8xcVQowqVHcn+ZyR9BCgfLArlzhi5qrToU6UFrsxA8o3YneY2jqYGACcOrudWlnPciBPoCfucdk/Z1wc0Mv4jr/EqdOwHt3N/pgqHSau5jJRHEYhwqjTorT8MFEsF6dyffqT3wJ/8AUBDMiAOgiGPfr7qLAEmZnpGFjnzn0PTqZbL6t9L1ARB/mVYuRNietxsZNfhec/hIJjyj8hgucZMShvWDwKrsQe06tkKimkj9WF477H7ziV8woIDMASCQOsCJIHWJEn1GOcHndUorSFRaQWQzavObkzqYHSL7IlRo6rijwnm5WdmpTUnys0mCL3YuzVHbtdQsk6e50FoCTBNsxE6JxLjZWmWpaZAk69Rhb+YKgLMbbSPcYV6vFsxUInxnBkDzGmsgXA8FSO/xViPLBKkxiTKUDXTUXRKTDfXqJHUeaNI9I+mA/G8jkKaBG8Spr8niNUYlVCs/kVjt5NNgB5hi8ZoebmU258s2ydVhWV5RCty+ptBWTqJdqtRalNlUpI8yO1MxvgfzL+0GkcxFFWKow886SbzKqRYbiWIN8QZKqMzpYqFy6StGkLABTEnv6nqcXq/KtGqQ2kAgza3y8v6thXNnU7GPL0+kbHf+Pfz+3rFl+Ot42Zek5C5qdQb4h5gQBB/lJUHsT1E4rIOmBfFEC1WFNmKaiFJ6gRE/Xp0+Yxtw/OyYO/6/XywHKpYaokyzpnK/Mk5YURSq1alMxCKLIbrJYgAbqImy494XxaqBUao7K7G6hjC6SQFA6ReTEkkk9ggFQdwD6kTjfJ55qLCn+Fjb0nce3XEObUgUc95eIjVvHyrx5xfxH/8AI/3wG4jVzWbqBaOtvLLhG0rO2poIUEiBf+XE/wC6hh79fT0ws8QlKpVW+ERYwdz298V0/UNhfVzGOoQFIVHJueBgtA7GqY+mLP8A8O9NNmeui1Pw9Et0LG/2t69AtDmLMIBpzFWOxqEj6MSIxTzmfq1mLvWd27sAY+wgegtjoL+oaj5jX7CIeGBxGTh3MkD92zarVpm2smSPfowB/Fv1vjOYeTxTAfL6mB3SdUdZHXSR7/QyBnD+YKVNIfLLVeCCzVI+2gwPbE1DnN6VIrQXw5J8rw4X/oaxI9GBj54xmyYcnw+/xLUEfFF16YPxDb/H3xtxPiVdqJpCpqp7kfiMGQCdyAbxv7xbV2LXYgt1sBNtyBaceGkemENWg+U7TQ2l3lanRpprroXaNaAr1tp6Qd5JNhYXNhpmsyarlnMnt0F/z9Tvim427jG+rGXYsblkz01Y6HGY0LHvjMYqVO08G5WyuRIZFLVDI8RyC3qBAAX5DGvGucKaA01VqrkQUQTANrnYfM4DtxF8yo1ytOBCTc23cjv/ACi3viWlTVRCgADsIGDtmrZY0uH1imvCs1mKhDM1Kn6wW+0gHBvJctUqEmA7dWqXP1O3yGLFbi0EJSRnc7ARf5kxHrgly/wR6xFbMEFPw01kg9mY2lfSL+o3Cqs5oQxYKN5X5X5JWpV/eq4BUf8AKplbdIczv1gR2PbDJzXk6TUSzEoy31r8Qi9rSb3te2+PeYeZaeUpl6hgGwAEkmJgAXxx3iv7Q61aoYP8ORppxY7/ABQfY2O4646CqqrUU1tq1CM1Bi6+GitTpNc6r1KpizOensNumKFPgdM5p1D01IaCreXoNv5p3te+BuR50rAz4dP6nt794xI3NFQ1BU0UddvN4YJkCAQSZ+c2wF3SqmlybktGziFAZchGK7A2xW4lzbUzQp5Hh4OplC1KtwF8vmCn0HxP06Sb4ReK5t65U1WLEWHsPbc2HfHXuQ+WVytGSP4zjzn+UdEHt17n2EMdNjVVOX14Exkyl/LBWR5Cy2UUtmD4yhfMWEKIBJ8oOEds8CpFOVVSQAxlgoPlk9439Zw7ftL5lVaL5SmdTtAc9FEgx/1HY9ge+ELhfDXr10Snu+5OygfET6D7mBuRh3J07Z8JZjvyIHHlGN6H1nvCctSqhyRqdSS4vYTAmLRt167YAjiuiqalIGkDsFMG2xMWk7kYd+XMrU4fmq3iSPNodAoZXS8kkkRMgrAMydQjEHNvLeX/AHLL5hKa5arVYk01kghgW2Nxp8tthqI7YSNBbB45hiTdmJ+V4zmNRVKjIH6A9RYE/wB/zx0DgPKFerlv3nMhaZEuhuW0gfEd/i7dR02wl8M4UQ8i5hoj0BZj8lBOGH/15mKNEoSKiadOlxNtoBEH03jC46kBtP8AM6mL9NfL03jgj9j6ev8ABhXKKqUkURCgAx0gX+m5wVr5OmV01TuLQYN+xGOa8v8AH3SoQxEVJEnZQSC0drCPr3kMed4jQgKuYkjZQZBgiF9Jj+mAMlGCQhlsShneXHpPpK6kBs5/Es/nFvfCqtb+PPYxI6+uHjifEDTy3mJ1aNInqYi366YRcpS/iXnvgqNYNxfKoXiHy1sEOXeGjMZqgjfCDraxuEuR87LfvgY8xhr/AGZqvj1j1CKB8yZ/IYDhW3EUnVSUZdLKCsbEAjHFuacoq52uqiAHgDt5VNvS9vljswNscd5tcNnsxt8UfRVB+4OGupFKDLs8QIRItjUoRt+W+NqonrGPPEIGEZUiK7yP1/TEeJmb9R+jiJl7Y0JJuQAqmQSZteQBEEna5kR6YwVARiHR/nHimInvjREkl14xn7D640FXvj2x6D9fljNSSMsP5f19MZjck/oYzG6kudOZtK26YUeZeP1VWxGMxmBqLM6LcSX9mxLvUquSznyyTsAJt2ufsMO1egaNMtTqVFhrKHOkDaANgPTGYzGuqNKK9RF0O8R/2jcRd6rhjZamgewE/UnfCxQoAAHvjMZg+QmAMtU3sfTElWpYbbf1xmMwv3mZZ5bGvOUFYSPEX7X/ADGOs82cUqUMo70zpaVUHqNRgkeuMxmOzgAK4x75MyeDOSO5NyZ6379/fHRf2dcPQUFqAed2Mn0ViAB6Wn39hGYzHS6o0lRfF8U85uf/ANyP/wAY/Nv7YW+KDxKPmvpBi5tvMCYHyF8ZjMeZymshqd3GAcQuXeW0nKaPhFRWDRv5pU/PTb2wC5j4DTSmSCxg9T/jHuMwDuJpcjLiKg7EbxX8MB19x+eLbZUBSskgo0yF/CwggxIPtjMZhgk6ffzi+Dg/SVs/kgq0zqZi6ydRn6Wx7k6d/e+PMZjNkpF3l6Lgfrrg5yNUIzoANjTefkRH698ZjMVh+MQc67NscHz+YLVnLXLOxPzYzj3GYa6ngSCaIJOPH39v6YzGYQkkNTf5Y2JiPcj6YzGY3KkTHzRj1RIx5jMakMjqnyz649pt1/XTGYzF9pcr1MwQSLWOMxmMxcuf/9k="/>
          <p:cNvSpPr>
            <a:spLocks noChangeAspect="1" noChangeArrowheads="1"/>
          </p:cNvSpPr>
          <p:nvPr/>
        </p:nvSpPr>
        <p:spPr bwMode="auto">
          <a:xfrm>
            <a:off x="63500" y="-904875"/>
            <a:ext cx="2457450" cy="18669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2" name="AutoShape 4" descr="data:image/jpeg;base64,/9j/4AAQSkZJRgABAQAAAQABAAD/2wCEAAkGBhQSERUUExQWFBQWGRgZGBgYGBseGhweHhsaGhwXGx0cHyYfHCAjGhwdHy8gJScpLCwsGh4yNTAqNScrLCkBCQoKDgwOGg8PGjAlHyQsLCosLC8sLCosLCwsKSwsLSwsLCwsLCwtLCwvLCwqKSosLCwsLCwsLCwsLCwsLCwsLP/AABEIALcBEwMBIgACEQEDEQH/xAAcAAACAgMBAQAAAAAAAAAAAAAFBgMEAAIHAQj/xABBEAACAQIEAwYEAwYEBgIDAAABAhEDIQAEEjEFQVEGEyJhcYEykaHwFFKxB0JiwdHhFSOS8TNTcoKi0hZDJGPC/8QAGwEAAQUBAQAAAAAAAAAAAAAAAAECAwQFBgf/xAA1EQABBAAEBAMIAQMFAQAAAAABAAIDEQQSITEFE0FRImFxFIGRobHR4fDBIzLxFlJygqIG/9oADAMBAAIRAxEAPwBf4XXo+Bm/MdfisFELq6mSbDDlRzuU/wAxQIFOSd4YAb9P1sfPHLXyDSZBv8O0et/5YKUc6e7iCrGATziInpfb3wwRh3VBlPQJzqnKGiaq0x8QUAkXmLiJ5SfbEmSqZamzoqUqjG0VKc2IJ1JP6jCZw3Lk6jr0EISsj4mA+FSLAztOK4zUVNXitbbYg8z/AEwhBRbaVvtpkBSzACiFKAjpMmcDKmfBrI7UkAXu5QAhWChRe8+KJN+ZwzrwFKiAlquohW+FCLiYguGN+flirU7Jcw1QetFj9VJxKIymXSOcQ4zSqZdtOSy9OCo1LINzYLB3ifLAimmV7lnYlSDFzuTMWG+2I61QaWpn4pQrNpIgGQYOxOBGbyxfxAAET4ecDnHzxXaDZtSnKQmD8Dl2pU6qatLMVa9xABNo88ScRy2UpahqJddPhaQCWEqJAta56YBcOLAiiDquXsDY6Yi8ch9MQZyGJLayTuYG9t5PliRRkAdEy8WXJTSNKaa1FBgsW5lSZIEXB+RxJV4FSU66hYoPE0QDG5AO08sKfdltIBZZGkAjcSWuZ6npgrmuMM9PSXJDDa2wN4+Q+eCklDsmFK/CVIOjMrBsRUU3HS2+DL9pMk3gRcwGNlJ7uJOxPOPrjm1KkdToAedvLecTZas4YEMCguDIiYsOs22xEY8ys6MFolm+KV2BGuwvKlgbevLF/Lcb71e7zKgD8xEj1kGx88CqbWu0e2KufzWqQGEyAB1+4+uHhVg8FEs5w1QNSuCCYgkA7bedsU6uhlJVgTpkD96wH++KmckPKsNgYUxFo+eI6GZFOBItpbabwZH12w9LTbpTZZtbKGYKt5J2Hy88FeIcB7lQWe52H3tgOUIWnDE3JgDYtb9MWaz69JLCSsDfZRbl0j54DZ2T2xsP9xUIY9CJE77/AC9MW+HcV7oMsKweBcnzFjHnillMuA5hpgGBzPhP8+WKlLNEsByBt88JSjytRDM5xnZ6mgi9yosJsBIECfriajlmqQSSSYAkyeY9ojDHxviQ/wAP+FELyWVRALE/F87+WEWhUYg3i0bwOsX+74ijeXgkitUgDTuE05VGo0S0AqTvPpbby+uKeZyZYa5B1GYEE3+mAlZ27vRqGnVqA1DeI/TBvs7kFr0jT70q4loG43FvbceeJiTWqdlaVGcj8In45APpvfpibhPCXqCVYhSSp5RbkAeh3xU4bmdKqrANpJjqL7DF6vmCqFY7pT5QAf6wMCQEDZFE4hTy57nL0+8qkG4vcAkljbYAmJtHLFv/AObZqnAqUvF6KB6bmPnhLFEAyr3BNxiXMVi6IheRBPKTci59sFpwITe3a7OsxKoiLaxWfrqwFrdnqzuzGCWJJ9zO02x5lePNTUIxW1rkXA9B0xaodpFWs1QBf8xQCAbythhuYndBAKGjgzhmU2YAf7/TFqj2fmNWqT00x9TixU7SPqYwIOy2sYiZifbG2S7SEKFZASDMz54LUfgXn/xT/r/8f64zFs9rG/5Y/wBX9seYfYR4UgZqsVp0z4vEp3NviMacW2WahVtcKogCJ+CRYcuZxWy2TNV+7Eg0xfYgQ0NHlcRiznC9CtqczqUlCel1iB7j5YjzVoFZEdiztstBmyEaCfBERsCZuTyviJM2iurlNSkgsp2mbgHnyxNRypYFVQ6qhGmDZgJmx3vGKrEOyU1VoBErMkt+9A88OBTHtGyJ5viLLLDQdREalvA6cio29se1+OAiCoEO0IqwRaFk85NjiiPEtQ6CadIDQZuktYGTcb7DfEeZYkCsxMlm1Ei0i/zi/wAsCFYo941fVobUpPhhjEzA6+WJOLO+kBqZXxEyVIMbekScG+GfswzWZRa7ZoBqihoOsFZEi8R7AYn4zwirl8uKWYdajUmXxC+pWmNxO4Nj0w1rwTSc+MtFlLFKtGgADUwN2sNoEk8pnBmnxRXl+6QUwArLaQNJ1ODtZj0m2IuJ5VKjqpJCKJJUQFWQCfbFbIcCqvUSkFY06jgawPDohzf1AJA6gYHHS0NaSaW1PiivqVEpsxBiNUztYkRMcrTGBZde8f8Ay4EEab+H+dsPqdkeGBGeczT0sFPgqTLTEeEk878sLnGqQSuwYjxaQuoSQB4bzcEkSZ64bG/MllZkVKhTOgm1zOrbcfD6eePSVVtBHjuBpixiRvaMVXoeGNXhneLbwbTO3lyxLksnrrhKQNTUIUmAZ0z8wf0w+qSHLJQqlNV4pSUlWYAwOf0PIe+2I4pAeIGWbcHYciOWOj9nOyuUXK0qVfLBmcaiSjFvFcanAkWjnbC122yGWy70fwyd2uhvCQbHUYPjuOfyOImSWaSuw+QZgheUalVpsxYh6VJQBHxRMmdh7/XFGrwy2o2B2xpRohjKPpOieYlultt98WqGadVSpRoBiKsKDeTAKgjcgG/Q4mJrVRZb2U2Uy90LbLfaNQm9+g64ucNrZV2bVTfTEKZMAgfDY2Ji3XywNyfAc+ap/EZaqwMmdJBXqVIsbnbGjropNTKsKneAzeIA/Wf1wgN7FPIA3RajSp0jMEVGDLEjZlJ1bkRFvXABKA1W9QcWqIJYE2IAAtHIg7eu+Cbowp06WXorUqsGJOnUQAb2PPATSa0hxoIBWBMzJ98S5eiDSYn90g+5GCvBslmHZi2WQqtyrUdNpve1+eJMyihmCqoFxCjw4A8HZJICzUoBnaYVYG+oz6Yt8EzjIGCkKXlSYvtyPK+J87lg4gACeeI8tkgqxufTDswUWcLWjSKgEbqR9MWuIZs5hAqiwblzgH5Yo55nJSlSVqlRxZVEkxvtyxLkezWdN61CrSSD4yrQLR4oMryEm3thuak+NjiLUK5eA0SJ2Eg/W2PKOShgWUsp3ExPuOljiLN03pNp1GAAR5jcH+WNEzTWJPh1bT6TbfbCg9UEEE2rFbh4ZjAKpyEzv588WaWUACgyDEmALEFrb8+o64sKvXfGAYTMouYVgHn9MG+E8LSoASD4pBMWt/PAWMTZfPOkQxtym2ESNcAdUwHsrS/j9sZgL/jlb85xmC1JzG9kBytQmqi0UYMGbxTp1KevJYG94tjTMzUQNBJRtF2mxFgFO15Mjrj1MqvVvmP6YsZ3RUdmClJiApgCBFh57k7zPXBYSiZqgzSsFpHVqEHqIjoecG3tixksspclAD8NjIuZlQevOcRvLKFZ6hUGdx0jkBjDlgWJDttziLDp7b4AQlOIadhSlShR01w7BTpGkXhjbbqZ+hJ5Yn7Nui6RUpmp4iSOqspQgTYyDz6YJ9m+zPf+NjooJAqMxjUYHhQ38RiYGwPph04mU7j/ACtIRPCQoFgSA2medwZ/rYc15oBp10VrD5XeK9lKeG5enUFU6qblTTharAadOmYkbWvciJ5YFcZ7P0NC01VnCbkuSzEmZnVLWIucW9Tu6lGXup1VNaqSOYgG4v062xqmcRnYvRb4jDI+lipNgRBBt6YfhsFPITQ1HfRGInjDRrul2j2ZrV6op0U0IQVqsbhVN73J5WAvhqpdn04cgbviyzZdEKDc2MmOe+CXA+N0gXpa1kuWRNOlwoVJ1STqIP70mZ9hY49Q/EZZURh3utTB2/eGkkAwDDCT0MkYyZ34l2O9jYAAACbvUGr+F/JJGWhokVdeNzUV/CKBEljEesxv5YSMx2cpVXNXMZ1Q+tmhKbVAJMi+xBGKmWSkuply7q5BDkyyoDaVAJABm7DbysSYzvAFp5Fa9OrKgQwaNMAcoEjyMnHUYPhnLF4jSzQ/dVXxOKz1k6Jcrdk6ZdhTzCuhBYOVZbxYFeXiEdPPGvA+F6DSZKjGqWLU9FMiSoNtbAiIkkREXwkVe21cOe6covwrAGqJ5GJEm9oxc4E+brZlGpVn78AlGaqQfApbSC03gGBtJxVxAiJyxX690REt1cupU+2S0x3VVjRDKjU2cGCCAQAwtMEf0xrxnIVOITVosCUXuiGU3AYksnPVM25+u/PuCcSzWZrJS/FCgslg9U0xTpxe0ibTAQeQEAWaP2f8aamHSqzs2XaszMpDK6sQzVCRJbSytBEz3mM3lObqFoNkEnhKpHLVGJZqeltMMNBGkAASQRb1wR7J5JFcCSCplZkj4WExMWYg4k7G8WfNZjMEk/hFLhQ92CuSTSn8gB1aeR0xHO/xrM06L93QSmnhEvpAZZAYXB9JFth1xLkMlsZdgWq4YWOEhOm2qNpUzQQ0xmMu1QMN6eyXmVDzM89uWEjjGYR8zWYMpUuxBGoyJgRyuRPoRhh4JnJ1OabK6gGXY90zQbr4vED6DfDfw+lSz2VpvWpghrlT+4wF1XmsQf574pOm9mALmEgmrHTQn99FLiQJNAVygmdh8sNHZvL2B1aaih0ErtLA3E3uD8zjTj+R7iqaZSmqr4kYLHhkwZ3mbGTy9MD+JNXptNQWqCR3dmHiBDaZ+kbHGycA+WESRkODhYo79VQw72xyeLSvJOFKvUYBXrUWC6u+0oZI5R4vDb75YQeIqO9fTETyEDbbB3h/HaiwDTDvJATS6yNizdDzgDFXPZqm7O1WmdQIB0kow2FlaQfcc98GH4ZO5maq8joU/G4hjyA0oIVtOPI9cb5zI1LtQUZimQPEoOtQYbxL+6fMSPPEIoVHgJSqMZ2G8XnED4XsOVw1VPLdI/2O4S4rNWDKC6FEJ5MpEz6qf7YbhUrkd01amWXUas07FCNpiLTyifKDhPy/Bc0iVSF7tzDUw3TUQfCDIsR8hivkcxm6gqGsO4poAC4GqTMSoChr6hJJ5bYqPYQ5bELgI6pCjTnf6jGvcjy+WGzjnBO6y6f5kqIKeeqAV9T8X/bhZrZrVpBUiBHrfn9cTWs4wPok9FHH3GPPvbG4X1x6ynzwKuoz92x6lIna/tjfSfPGBD5/LCoWpUD/AGx5jfQf4vljzCItCdWMnE7cHqwYJP8Apv8ATHp4RV6k+gX+mJOU/sn8od1BOJaJufQ/pjduEVQJGon/AKU/ri9w3hILAVCwlTcad+mxHlgETuyOXXUIrxLigoUsjSFopmo46tVaRPsPlGG7gmTFTLMdKlrwxLSuldXIQtupvtjl3bMCnXZCLDuxzkeGB9+eD3AuOvl0qAAlXXRLEyfEstHOYKjyk+WOsbCWxCNh7KAkXZTSgEQfYn9PT9MWeH5IO5VpFiem2AVDOl4JsAJP8vvzxMeKEwskMbArvG1/vYYmfG6qBULSL1Sx2of/APJVolQVUyJmzH57fLDpw7ihWmopgf8ACZPiInUzNqMC8atjzvjkdLOM+dqGoCGFRhpO6wWEEciNvbHQuFZjwgD0wga2QXupHWzRWn4cWYE92pGzAHUPQgqRirx1y+VrUVcklWkiYBgySJifLFp6ak+IlvIm3yEDE2SVWqKjCEbwkbWIgxG2+HSNJYfQqNpNriOb7Nui6gQ4FzEgx1vi52X4suWrpVKkhdVhYyUZRc2sTO/LHYf2ncEpCijUUYvqKEKC3hKkmQBaDGOIvRKSCCCCQdwQRuCMcbqtcA9USp1VI5YKdn+1L5N3ekFOtGpsGBIho5Ai9sLYA3nGK3PlgBpOTj2D4iVNSnrADFWnmJEEgczYWPTzx07jHDO8prV16mporLNNUYgvAJKk7/ELcz1GOK8FovTq6zYHZSLwIiR6DbHWsj2sNdSWVULiG0qbwQRuT0Htjfw0LLD4hr1Pev3oqc0rqyuOnRL71SWJkwIBpxYGbRG4J58iY6S6UKoyWXFVNRSoJqU5HIXK23jlN8Di6KdWm/UD9euAPbLizfg6oohp0/mMKCQCQORgnni1i8O3Exlkg8Ot+lfL1UMctEZdCt+L9sfxmZRTTC01QETdpc3k7bKIEA79bMfabuMwFGlXALsZQ7tpAYyJ1kASRa1sch7N1TMHcKp89zbHQ8lmiVvgwmDigiYyIUG7D1RNI4uN9Vc4Oy0aqMC4Cm4OpgRtEnYjrzFjsMD+3GdWWqACXMKCUBNrjUDYW238sXWzB9R92/thY7YOSiNB+K0R0PXcHbFl7Q25Ca0pRtcT4VWymeqkSw0T6R7BeQEb/wC7Hw2t3iSzFmk3LE/I4SWNZknTpG4bWCfWP74OdnaxVNyYJmY9eROGR4uKR2Rpsp743AWU68Q4cKfdVKbPeQzCprkgDYnSbAiwldt8bVa9Rx3ci8fCIDdGxFmOMLWVFC6VSYBYtvB0iRZRFheOuMyWZCFZ2UyP5j0P0wwQ2A57bcLq9TvokMhvKDopKzvBXMqHUC6uI9wVgg+YPM9ThJ45kkp1f8uTTYB0ncA8ieZDArPOMMPbbtBqgyA1RlSFMxvJkgRYeuFrj9bSKMk/CwW0mzE3IHViffGdjsO3kZw0Aitk+3PdvapnGFsVfxy9T/pP9MZ+NTr9Djn6T+W7srM42Dk88QlvDqvpMQYMX9sWaWRqMuoI0ddJwUgRu7KIVD1OMxBVqhSVaxG4IOPcFFJy3dl13heVod3kg86izxAWD49nm8bfXHtGvR01nempOWdylgAwdiFDdQGvgwOzNH8v/in/AK4w9mKH5R/pT/1xT/1BhD3+H5V32dyFZLhrVWyVQUlanpJqtChbljcc/liuWWnTy6inTPeJULMaYLfE0EHB4dm6PT/xT/1xS4rwanSTWogyBstpPkBhw47hnnKy76aJ7MO4uAK5RxfgNWrWeo9GoqU4LlhyDqA4vJHin2xedddWL6UGpyevIesfrht4o9M0Kzt4mBVAANWmY8ZUS0T6SRuNxzrj3GaYXRTLaSzFwf8Aiu0SWciQq8hEnyAvjr+HY/mxGWU1Rq/cPv8AFUsTBlkyMR7/ABERbabx16D02HpOwwQ7PgHMUi5gNUUX2t4jboAIxzij2v0VFFWkVQbaeQ/MAfit5/OAMdN7NOGrZd1MKCrKd4DAhT6kNOL3tUUsT3RnYH6KsYixwzLfj3ZOm5qZ8q9FjU1ljo0MunSGZfjBIliRAvzwv5KsrMVTWp/i29yPh97eeHL9ptQ91Tpl1GptTeACy7XFydREL+8R0BxzoqRZj3aH4afxVH/ieN/TYYp8ImE+HErTobr3aKWcU6imF6hUX3+7z088Z2ZzBOapyZXvEv0lxgZk+C1s670e87pURWhhc6iQB1Attt88X8h+yvMZc96uYQFRIAViCejA2g7e+GYnizI5DER5E/hTRYF72B46ro/FOM1kDFGsKtUEAfuImqAYPObxjhPb/hLpVNcOSazElSIafzCw1eZjHc89nNGS71Up3SaaJThtVVdKqsNYksBPubY+Y+IVa3ev3v8AxJIeQFaRYgiBG18cyzEMxBzRnQaHTqro8LSCFWepiTIVNTqn5iAPWcQGmx3B9h/fB7sH2WbPZ2nRFQUYmpqIk+GDCjmfUjY+8rntYC52wTN11X9r1IDMKR/+sfQj9MCeDeFJ88N37TOCr+HrZuodTIEbSJCnSwAG53Jxy6h2a4rAqLRrHVtoIgeRWZHvjRwPGMPywWG+nb6qtJhnuJXQE4gosZxG1Na0IgHjZVk+ZjAvLUa4UU8yhp1tIImL7wTFpsQR1HngvwyorAMz91p8RaY0ld7wbzGw5jG8+Vj8OZW7USqQYWyZT3Sr/wDF1oVqjipqRiFEXuASQJiVvudvPBjJHSAZtET5efQjY/PmcWO0XDFp06dZKnerVLX1Ty3jSsGd5vilQrECYkcx/thMBK2aAPYb3+qfMKdRRCso9D+vkRz+4Iwu8T4mlNtFYgxDKpEmDIPyjcxv1nBWpMTTIK7XBMeRIIj9PS+FbgfZP8fncw1Z2pIrldQi5BgICxtCwedsRcTxAgg9dE/CwmR9BNPBOGpmm0UymiVUm0AMQAYMTc8saUOHxTZ1AADRYb2BnGcG/ZpmsnnKLUa9MhmImDIUKW1MLiZFv4owy8U4N+DpqGPeB3JPKBAFoEfTGLgcax07WWMx6daoqziISxptLuWMHcxi09IHmQeoOKtfLaTIPhJienSfvkcQOzqepF/vyP8A4nfwmR1qzKUXaLI//jd5NqdSmzTzBJTa3Nh7TiN+1OTWkBmaLZhluigldM/F4pHQWv7YJNlWzVN0QFSiNUcPzCkXUjfcgjcWkDCb2RyLPmXzFWi9elTeBTVQZ3ixgQIHlaMYHFpwInx3uR5Ef5+i0cHFmcE7diRw7iOpfwvdMomO9cyJ9QcM5/ZzkDMUuX/Mf/2wgdr8oMtUGZytOtSAValQFAEAYi0g/FqIsBvOOi8E4b3NSnCwe4CsBoBY6gRUI1zEWkjHD4lrm+JshHlf3K03MDTRCCcT7L06uVq/h6LJVpEAK5MgAzMFrggGN8X6HY0MGUMaYZKLFSJkmdpMjxDbDHwvh9SnWq1KhLhwABCiIJt8UQAYxvVy1Q1XdR4WCAC1gAfPqcPgxID6c8V/y8hp7imNGuyUH/ZmhJ/zX/0f3xmG9qdeeX0x7jQ9qg/3D4j7qSvT4fhEgcQcQaKVQ/wN+hwrKwGxPzOMLA7sf9TfyOOQGAaDef8A8/lQc8dkv8AzDZcd6qCnUTKa1UEkV5g943/RzUX3vGDq8aesWpmrTroKVNw6LHiNSCNyLAfZxLSrBdif9RPymYxLkaQmwc+Wpm+hJAvjZEbJpQd3en6f89qAWKUZgk3PV9b1qTQaesSIuSoAAJ6AzbznFfh3ZucxTqqoZU1eCB4mAkLvAnfblznDdV7OVa1dnamQsWBYDUYsDeQvoLycA+MZkpVr92ZKGlCDr4laItsB9cdXiHiPCCFgo0C49O3x2TIWZpjI4+iK5qoKtEO/D2NUtoj/ACiRt4yxMhSPKfLCvwahmMs6JrpMiEaV0ETMEajqkxJFo+H1GLuU7QvVcxXJVo1jw+AGzEjUSpUdQJMYMJwCj+7mqZQeJdTqGBJJN72v8725pwlgAeXHQiuv7ojHuByhvr0VTtZxGpUrPRqaS1E+F0BWzqrRpJYSBaZ5nrgBl+HszMF1DeWUgE7fE9259QMHs9xbLrWqPmNblBZQZ1EGLnpeZnbrsaJ7dCohVaVKmh2GgNEbG9pnnGNnh8T8PhWQsbqB7rOp2/j4rNkLXvLnbfNS8GpUKTtSdtLOukulTxCGJEncXLCfLBrv8syKv4iu3d6tP+Y57zpJ/wDs9pwicXrP3zF6ZXv1pkBVIYxKq6g/FJnbfp1lyHFHg95UZnkaFA0wQIFRzvI3A5bxjDnwM78RtebqNtd/gtePFRtj9F09c93gVBSjuih0wTEWAIgfLHM+Pfs2SHqfi5ctJDKCZYk3AIIkzi+/bPM01k1mk7TEnzIj/wAjc+gnFLiXaOpXy61MwVDoSyOAFYgRGrlvMQBGLMPAuQQGu8N2R9eiqHGNc0+HVKOb7CZinySPM6T7gi1r4n4b2TzVJ1qKqj0YSQRcW6gx74NUu381UreGoVIkTAspUcjAg7RyG0YZ6P7VS1mp0gOUljtz3xdOBiNZRf8A2/Cr81w3PyU3GuPPmsrUy/c91Q0CKkMo1U2BUCbKpdYAJJMcpwb4Xma8oUegaJB3VtcxIE6o33tthO472uqZgFWCCmChKgNq8Jk/Eb4oZXtLSU907F11ak0QRHRgSII5NfGFjeHNwpaI20D79fXuVp4ScPBzfZNXE6NVzNZqbVQBIpqQAJJtJJkb73HpiHIQlQVGQtTkd4IncQTGxlSQR6Yk4L2upFSlenrGotIMm5842EXBxfzVLLtSeplHGqmNTUtidhPK8+x646LDtMWGEEoOory1+m6ypjzJS9h/QgXGcnUVRVdO7p1XZqVEt8AgSxHIsItyx7lOF1Ki+CkzDnG3vaMV+L9qqbd331RiV8QDqReRqpjkbAAyAb/Ohxv9o9Y1lSkRRo20hLEjzYfoIHrg4e2WDDtjNWLvsNdPMmkkoa55cUfr8Lq0KTVWpWUXVuY1QOXuI2xtwmtTdagzFBBqAd6cB7hQsjrOmMCs0letlvxBqM1OQI70k8xdZMAMIk8/ngLm+L1TphWFUQVqIbxzM7ciCDa2KPFIZp2gt8VE7dNv0q3g5Y47vTRdD4LxCilRKyUBTBGmq8fCqp4QCLXIAA9RjXtTxlcwtIBGTdvFp2Nh8LG9rg3GFLg3bDMUybmpJBIKhrxG6wNrRIH1wdpdtKNQmlmKVNG0yrD4ZH7jDlI5g74qw8JfhpWYurc0bX5H6X5pZZ2TksurVJakb3BsQdjizluF98IW6j9820+TG0EdRvhUzXbCnNaGiHimBcab84uZ88BK3bGowRGY6EAAXlM3J6k3ucdNz87Q5ul91n8nKSCuo5KMmWq1q1CqlOm5AFQd4QRBQ7AjbzsN98ct7NdqquXdqsE02cqNROldyAYi3iJ+eDVGguaoVWaoiBVIUNILmJ0qfhB9T7YDZDKNQosjAVFcm5tpaB9CP0OMPiGDfM8uZqdAem231KvYWVse+iK8c7VVa9BKActTaois/h5knu5UlTIW3Pryx1LstRpNVqO8nN6pJbmjMNJQC0aYFttscsfhor0qVJIpJTbVEXJAiT988dZ7N9oEqhFqAU60QOYMAbHe5Ewem5OMjE8HxD4DpWn7ddO6ndimOfvaaseJsMAsxxesjFSKdvJvY74iHH6v5U+uOOdw+Vpo18fwpOa1MeMwvf4/V/Kn1xmE9hl8kc1qAg+Y+R/piQUSdip9CP54rEr0Y+4H8sSU80Bsq/8AdJP9PpjRAb1VNWsrlZqKtSUBJ5XMAtAnyGA3bDtw2Sc0aKBZ0srG5KlRBg7mZuZ6RixnarVrMxkCVKmCpFwVI2IPTAPKcKSpQ1Zgd9UGuXcy1mbb8thyjGpg54sM8Py2Nj33sEfSk6SJwaHDqq2T7XV84y0g1SWtdgE95ZVj54rVsnVp1XUH/MFoA8L8xBBYXFwZG/KcS/s2qIMw1OsUNN0AIYKAT3tKxnyJI9+mLfarPFaeX71BTrMKrMuhUOnXCBlUDkDHkcdy4teeS4Cj/n+FTFt8YOqB8PSqZWQA7XAF2JNgT/IfMDFzjavl0K1JUssgEj0kx+mw898VP8YVnDSAwIJmAGg7gmwPWYnfF/jHGKPEc0grJpp6CsI83AYrcQJJgGJAHW4w9rWYZlRt0okpHEyG3lc84hnmRlKVCZW97dI+QH0xf7NcY110DrIZ1DCYmT15Tg12m7K0cstMrqGtJsZ56QPFMm3lgGOF93JSZsSbWPKIG4/pipHzy/OD4SpXZKrquu8Y4PQrpVfvDXFEBVD1NTq5q6TqB5aRbkSJwv0+HASyxqAvTBgH+LTu3mDa0weSbl+PZlVqU9UiqVLk7kglgZ5XJOMOZqfmxfhaWto/un3ULxZTT+0biFNkpNRAYqvjCjd2KiLb33jHOK+dqVixqknSrW2AgGAANoPLB9atRXSsZq91Up1XGq+lW6sfzEYoZxKmezmYqU6bf5xYqtraioAJBiy/QHGJj3mN2TNoOnz1VuIAi6S1cHmPucGuF0WZqYLAKzBZY2EkCSeQ6+WGLtv2FdWWrQAKaKaMJggqoQETaCqjnvOBFPIkaUPity6xdTOx3jriLhTueS9p0r5olNAJ37R1lOVVUJqUaTQoKorUy+oqjWVxNJQdcNqI354UqlAWqC5mDJJg8vmL+oONKnEqhQUmqM1NTKqSYFoBHtYdNsRpnDOkXDWj9MbkcWUUVXJso9m8rUTLUqkqHrToQ3MD94knaI5c8CUz1fLNqeVLSuoHwwdxI6jkY68sVM3nDTakX6MfqAAZnkv1wXy/aOnEkagdgdus4cCDYc7UJDpqAiXFBmHyhL0gUraSviAI0qFUwQCpgTIN5wnU+HV6bDvAVWQAWIiZtfbzx1jtDmaf4MMxAnRok7SAY+WETj2bV6S6WBuJ+Rxm4SJsrTiLIJJ06aGh8lK+Q6NpdNyQFQUlqUlrua1GkazUxpdampndO7gBAFCoxvZttgoPXRyyg7Mxp3ht/hkQSSI3m4HXCxwfP1KeoI7pqF9LESOYMG/viQ5iOcYvwxll6qF5tOmV4jTGRqTUD5gtpRZlzMLYWP0wmcdq1cs0VabI7fCSVIHn4SfEeQ5e2LfBs1Uq5ilJkB0vAk+Ibkf19cHu2vcu41Q8kq69NAAB8jMn54YXvE3LGxBPv0oem6cAKtcwzvESf3RaBM/fPGuRyFWqSdgtyWtteMOQSkkBVg/u+ACfKQP5484/ke5zFSkDvSRvU93DfMg3xC+G5Wte/eyAPKvuniTTQKTszx0UMvXPeHU692tGTpJcENVdfhIVbCf3mU8sVspnNTaWNiIvyPI/P6E4Aqx9sXaTQBO5xea2r81G5dA7GcMFda2q3dgH3vI+Ywv5HjzHMMqSSpsByA5+t+WF+vxYpcM4bqjlZ9f64Y+zHZnvshVrFR3juWp9dKwCs7+IhveDinicYMObedCQPRKIw4LpbccGYSmb96EHeQLA9PXcxyBGI+8PngD2M4hS7uDPOIiCTf8AmRHpcRg/p9McrxrBiKUPaND9VNE/NutTVxmPSPTGYwcimQv8QRyx4cwemNi46YzUOgxEkpapW8Q6Gx98V8xV7qk82Cq5NvU4YuH5HQoqMhqMboswAPzE/wAgDgR2gzJXel3ZYQxBtbmpnpvP98bXD8C/EPY0EDW9xdDXbdTSktg1C5dxGipaNxuCL/SR8wcUCFX95mPSwHvuT8hhxrZBKit4RUM3M6XXyYRBttY+VsDG4Oi7Ui/rV0qPWEDe1sehuj6rKDgg1GkGP9MFezeU7zOabhaV7dV07z5mMWslw/xbCegEKo9DBHvM9cM/AuA0Gr6qOtqmk94xI7szF9MGIjkb9BfFDibJRhjyjR69NK81LEQXUQgH7RqjKEqahMgAHmAoEjpED64CcKTVRJqB9b3G2mLEXuw62HTDP297D5uqwcFKtJQAFQEOAJ/dvJ8x8sGl7OJUEUAGB06UAnSpUHxs1gZsF354zuFTHL/Vk0A93v8AyrE8JFAN1XPhSKHS2/3t19cTSAJIkYM9pOyLUeTUyNxMpH5lN4vuNh0GBf8AhA8IaSf4oPyiwB5ATa83Ax0bHBwtuo79FTcKNFEuFIGpVSoDBwqiAZsSSNouYsJ2xL2DoljVdkKMjaIMgyZJkHmBA9zhi7J8LWVZlBExTB2kbt/L2OHTN8FDgExq6gfr1GON42Y3yuEf93XtfktTDRvMX0SbxqgGo3mJB8NzvA2mLkXwvDhBIMgMCIk2YQZB1A2jzGGxRqdUuskjz2MgdPX1wUz3AaXdSiBCBaLT5HrheCY+DCw5Hg2T8FA/DSSDM3ouTcY4FVYylF9XPSUZT/FAMqfY41yGSRORapsbGB1FwAPO5PliTtRmfwzK1IaqbfGjKGVZ20k3U/wgx5Yp8N41qYEggGACeX8z88dc2VheR1VGjlR6rwOlVRVrKGIvYkET0a5+9sDK/wCzaszI2X1GgTBZt09YA1j+IAeYG+GvgGXpu8u0qLx1PIdYtfDzk+IoSEkKeXp5Yw+K46ON2SMeLqe33V/CYZz25nHRIfH6KjI93UgqopqTy8MX8hbrzxzfh2WXRrbVB2AkkDrH5d7jY46p+1fJtSyjVKLeHWocf9VvlP6jFDsXwWnWoUzABVAIUC9gSTM85vufKMZfDckLebM7qT71I+J98toSHl20XBBgyDyP2MEKmQaoNdBTUQ8luyH8rDp0Oxwf7YdnKdJ50hQ3wvcX/KStxPI3HlcYXMrkWRtVN6ij86sNJHkxVZx1kT2ysD2agrPe0scQdCEycA4O1LRUqjSxdAFO+45Dn5euKX7RsmUdKtLw6hBAEgtJM/I++NslnTrEFncbtUOqPK4ifID1w3jg34yiBWbTBLIUADCfzco6LHuMZvE2mJzcRnqhVa636fZTYVhkdlpc+7C5X8TXPeMdNNQ1lgzqAAO9t+U4Zu2HDVr1kKahUAhmF4EyBHW59vXBXK8POUDyATcz+YASOUg/P1wQ4Xw+iUV6xEtJJ5yeuMOPHg4nmy2Q3QAHuNdVa9lc62t0pc3zHZAgeCoJ5Btj5SNj6jC9nMtWptDIwPkJ+ow9cZXW9T8PVHgaCGPhYQCLmY6TB2vO4Wsz2kemIdSPI3X23+auPTHXGaN7A8WARaz6cHFp1pCBwfMVTIpvfkVKx7tAIx03s9xZ0p06L00JVVVQj3ECLzv1m2E7gNWtnKy0kUCbsSTZebXkf+Ivzw69peJUuEond09TuJBJ84kk33mw6Yw8fLARy8udx17V591chhc4Z3GmotkuzdGiC9wCZ0ljA9P74u1KobxLcGDOE/sr2k/E5k/jG1CJSmB4PU9Y87Yds3mKZMggk7wPlbb5Y5idz3j+o6676q/Mxoj8AoKvJ+4xmMDr1+/ljMUrCoqmKnkDjzvfIfLFds0BzGMbN23GKmqajydp0QXg6QBv0AtfAbN9paeYLK5FN91Sb+R8wR0wicfzDiu0OkHxBWsTPMWvf1wM4jVqVBRcKxKMVdl2CyDBbeTfy+duvw+Bc2pmP6gj8qZ2LDm5C3pRR/iFIU27wPoHIjdfL+JJ/dIPUYGUuLIxLGsRfamYn0iP6YJdnuC03orUrhqjMSw1MYifDIEA2vfrg1meE5V10tQpwRyRQfYiCPbFvE//AETIpCxrCa0Pqs9sNjUoDwnNLV8KwqclB8TebEfoN+ZOOjZPMUctSFMlVbdja5/oNhjmPFOyhRScox8lJhh6Nz97+uBCd6HH4ip3guNLH97zJt87YXEznicbRC6mj+719PJWcO5sBLiLPRdp4f2solyr+LowuvoY2wQyOaRswFXmstHXkT1No9scRzXGa6nQEKxsqso32IG17bSMe5XtdVymYqs7nWQgjePDMdN2IPpjHlwboXUDf8rRZi2u3FLs/bikpydRpBKifO39rY4vU4TnSlKsq6hpkBT4omx0mJBA5Tvj3jnbCrm6akuejKs6ffqf0w68LqinRppPwooMzvF/ri0/Fz4DDtLTu7QeVa/wqM7mySWEE4b2yd2o5dFK1fgZW8MHmxMWvfbnhyyvaJqQ7txURh+YEz5AiZ8sc+7QZ0JxDWBOqktwPMj+Q+WCicUuih6ksQPCQRHkZkWxYw+EjxMHtDjRNkoOLewhoCZqnExTqUqtSw1H1BKkwcW+0vbRaeVqMkP4Zj78/wBcKfa+qTlpT9xlY87QQYmxsdjhd4DxDXWpqDImW8Gmy3+GTO25+WMjBQNljMhdQFkjrpqpW4ksZlrVWePLVo5TLofidSahO+o6CVI2PT/twO4DwB6/eFWUaQCJ2JJ2ttYG8Yae1wFTLHqpDCfkf1xD2LcLRY8y0fIA/wD9HGhBjXNwDpmnxA/V32KpkWUrDgObeuwBekVG8wABeZBgjzw3cCzMU1StU11gbd4QEYcgDFmF9yZt7e9p+M6aWkRqYjccgZuOh2874XaWZ71ginS7W0sNSbXPpvYj3xbwpjxcRnxDAL9feft2rdLzJGEBhRXtv2gqVMv3EqFdhN7eEhokEiZ04sdiOOfhVYNeNMdII3HlEYG9ssmqZegEEBGIMLF2AMwLCSDthYoZ0yE0losIa28AEEHmdsVmwxTwDlmgTpfkSPorLMS8PzO10Tt2v7WNmw9JFJKpq22WV8R97YTMznKqKshBqnUyQW3gz+UnrF8PPA+DmnUq1Krio1VVQReFA28uQAHIYA9ncofxahgIXXIN58JER74nweKAjkYx1iMXfcalV5XZ35iN1W4N2jShp1iUB6X6x6YcMv26VlFWmGJ1QQVIU+8Rthc7TdmKSDvabAL/AMs9f4fLyO2A+V47UpyqDUHgGnY6jy8PM+mFlEfEGibMQAK9O/6FLDOYNGhdL4323pPQZtMuFnQOYW7AmPyyJwsHtJlo/wCLXZD/APWaRDDyL6wnuB7Yu9nuCimjtUUBqwgrOrQCIKzF55+mENKJWoaNVmBRtOlZk3i0+ET19LHFHAPizui0cBsa3+KfNM55saK9kK3+ZX0yA9TwrJMC+kEnoGAnyw21OwdKpTioT3m+pTsegGxH18xhc4Jlpr6eQaPOAdifTHRRmZxLxnESQRxxxmgbOnroqjNXErTsN2eGSSoSQ5ZpkLHhWItO8lj7YSf2n1Gr5wCGVEhBYx8Idrm06mP0x0KlxUqpW1/W1jt/qOE7t1xMPppFzrJFTa25WCeW5O3LFDA4l0s4zCy7fy/aV2SUGJrG9EKrHLFENKaFVdwBKNbcHkfWPffDv2fpinRUkliwDFvXYCeUfrhO4Nk6lVwrIoprGp4UhrCFWJUkjmOskkxh3DdSMS8ZmhFRs/u6+XZV2ufVHZWvxQ6t9MZirJ+xjMc7mTrVVmEcvvpjXUI5ffpjRp6H2B/piLuJvpb9P1jCJqp8Z4GMzoCaRUVvCb3mxU+v0xebsHmqPD61WqgRgU/y5BOkEgsItaQfO/lgj2VRvxlAKAJe8xt59cdJ7UqKeVd21MoamWVYkqHXwCRt9d8dDw3FSRQkXpfw6pzWNJty5Bw+oFpIChVgoBB3BAj+U++LJze0nFTO5urUd3KDUxkwY/U4rBal/wDLNuWpf/bGJN/Ukc7uSfiU2gNAmfs5w38VXC7ILuRExtzG5JA+eA37QuwVWjVDooOXLQG306pMMN5nmLHyxW4bxqvQqq9OVuARMypIlSBM8iNoIGOvds6T/gqjUwKxCSyQIcc2sRECWsf5Y2OHSmGJ2Tc7/wAJwY126+d+EZV/xulAHagtRnLHSNIEFUBPQk9Tvj3tLlWfNoKCszuAWVFJZrkagAL2EGOmC/D813VapW7gtUqIysdfNwQ3wqbXBA8vfGrZyomeesrPRFNAlPSZJUAArKjSZOpiT1NicSibNKJA7YV80ZQoOJcHqZfLZWrVpEUwdLCwbVrOrXN1k9Rg5RrECGYE84EfTl88QUON1O7qU66CsrtrHjAIPnYzJuTMk88VM3n3ZgyqEAAGkayIAA5noMVcfOMSBR26JoAA0WvFMsC61V1Ejw/B4bGZBJ8XikEQNueLHCkBmoVToCFg+f3GIuzvawUKrGtSp1UOpVFTV4WsSxSPEviiOskG04kzub1szU2pkGWIB0xJ5KxUgX28saE82XAjDw70LPzP72TMhLsxRJ8mtdXpPVWijKQ1QiQg6xIm8AX3YYC8B7HZii5qqveUjqak9h3iD97TJYSvigiwvyxZ4SKrZmgKhCUu+p62G0ahIaG2577gY6x2o4VSy2SzDUXUPoZaKuVK0wxXUlNRFiJ6m8AgCMVMARHE7Y738FJQIXM6ya0cQPgckcgApYn2jEHZrKt3AYKdLM+jqdIhiL7CB7yL4rd9UFN0hPGAGIDBo5hSTAkxuDsMT5Hj1WiKSpSlKKsgBMSGYsTIMhr2I6AxiCB7WwGJx0J1HvHX3JwDcvmtOK9nK2ZOpUcDSTq0myqRLe0j54CFRlc2moQDZJJNiNIckbzJMW9sdy7G8Q/xLKaqhNPMUy1MkFdRUxuLghlgHzBIiBHLe1/ZR0zdVayKF160Ckwqk7AnkehuNptJ158WCyhQbVaJrGAbm15xmiKtC9qaumpomJmIHMmP1wo8FyIXOCo5XSHaJI3Eid+Rw08V4kzU+4Sl3dIlWqaXJL6Z6sYsdjN5POyxw2kDWqO40Nr1rqB/N8NhGxPyxTgmEcHL3Av52lyDonxaw8vv64FV8s1DMs7JCWE8vFzPTeR6YjZ6syGUf9pP6nESivrdmdKgqSGSp8N4kgBpU+YxQwMwgzhx0cKSANO6F8U42ldbMRA2a0T0MXBtfGnZ/JImcQoe8C/ETZp0ksQpuAp+gx6OAolWWgIyuIXUwU6TpO0xJj64K9ns2UyrUxRAc1FJdQ2uEBhSD4f3iZEHrMY1fbWiIBlUBW37r5+aMjdTaaFrqMI/FalL/EHIJ1DQRabhQeXpg6M84PwPz3AHn1wNTghIash1O7wSQw3EsJjaw58xinwljo3On6Afn+FG6tirCaaGebvAKaFj4msl5uCbG5m2GkvABGkqwkEXBGEVuzFdj4zqXUDpPKARbwkD0jlthmy9SqlIUqdKlAMy7OTtBAIg33jbphvEMQzFZTYBApPaxrRoUQqZgBWMTpVmgcwoJP0GE3P0UzFddbd29TSNN5A2tbB7jGXFano1aDIINt/TnYn6YH5HLM0CoUNWiyqhLLpZSQdV7zeb8+t8S8Ic1oflFvI0vsmO6JkyeVp01CIAqj39zIknnPPFhWGK2YoshKuCp5eY3BB6EY8X7nGC8OzHNunq33i4zFXXH2MZhqFV7+DsfWT/ADx4Kki4B9b48ahy+dv098amlHJoOJMqFLTrxcSvmBtiTMcVdhGp2E/vaiB9nFVRv8UffTEcLMQR6zHthwNaIW8gwYJ/r9Mem2yjrfr88agDq3z/ALY9gEmSY++mEFIUfenfSDysBiOpmP8AqH/dHtb9MbltJtJ9zjyZ3Hz3OHg0hQLmeg+f9sbJmyY2j0xItAA2t8/548FMTs30/thdEL0V25LM+R2xn4iDGgTznfHmmIsffHm45j3wIWjsTHhF45friArf4BG8aY98TBP4duePNTDcR/L76YXNSFGtfy9tsbmuT5em+PdY5qPc/wBsa6Ry9NjgsIXlLPAH4Q3qbfT7tib/ABjkEX5HGvhBj+WPGVPy8o+74CGopSU+JMDIOn/pt+mNnzc8tXmcQd4OSx6407ybXHub/Yw4IUv4wTdef3bGNxM8oGIFN/7n+uPWpg74SghZ38tcz1xOc6gsEPv99cRplRzk35fdrYsplljY+/8AscBpC0TiQ6KvoBPpcY3XPLzLN7/0jGjcKY7CP0+/v0wcJ/iv/thPCilLS4jTX904lPGKdht7GcQDhhHM/IXxsOG3EycN8KFn+LiYVbnr+kY8RXqfFYb2J/TEyZWD8Kz6YkakbQCOhk/1whrohaDKoDsT6z/XEoo0xcKFPoP1xGGIjf5YlVZgzH3fACRqChWPxsgBjIUQAbwN4F7DnFuePFrKfL798VqlMjYBuuNTVgfCPb/fDTqbKFbBGPcVO+Xofrj3DaQrhJMkWPLFSshuZN+VoxmMxIUqrl4W4EfWcYjCDbHuMwJaWoribR6X5Y87+RaPl/XGYzCpFhU7wDPkP5Y9C36ffpjMZhLQVumVbyxP+APPT6DGYzEZcULx8jECN9tvPrPTHvcgf7/2xmMwpKFBV6mB7n+mKgdSLE/XHuMwoOiRee9/v+mPfwx9eZ+/lj3GYcTSVSDIkj+/98bjhggGR7yemMxmG5iheNw6+4J6bY9TJp1/XGYzAXGki2GRUfKbzjwqovaPfGYzCAkoUtPntv8AfLHoJnfGYzAlpb67XNvL72xEjhrhp+46YzGYELbSw5fXrjNPpHvjMZgtLS8YEGLef3HrjcvHTr92xmMwIpaiq07W9uuNiDzH164zGYRFLFBI9Oh/qMau14Nj9+X3GMxmCkUvVI/ID8/64zGYzAmr/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4" name="AutoShape 6" descr="data:image/jpeg;base64,/9j/4AAQSkZJRgABAQAAAQABAAD/2wCEAAkGBhQSERQUExQWFRUWGSAaGBcYFx0fIBweHhwcIR4gHB4ZICgeGSIjHiAcHzAgJCcpLCwsHiAxNTAqNSYrLCkBCQoKDgwOGg8PGiwlHyUsLCwsNCotLCwsLCksLCwsLCwsLSwsLCwsLCwsLCwsLCwsKSwsLCwsKSwsLCwsKSksLP/AABEIALcBEwMBIgACEQEDEQH/xAAbAAABBQEBAAAAAAAAAAAAAAAFAAMEBgcCAf/EAEIQAAICAAQDBgMGBQMCBAcAAAECAxEABBIhBTFBBhMiUWFxMoGRBxQjQqHwUnKxwdFi4fEVM0OCkqIkU1RzstLi/8QAGgEAAgMBAQAAAAAAAAAAAAAAAwQBAgUGAP/EADARAAICAQQBBAECBQQDAAAAAAECABEDBBIhMUEFEyJRYRRxMoGhscEjQpHwBmLh/9oADAMBAAIRAxEAPwC8TZ0ipIUjZmblqILKtqbN/l8h5XWJEikMAwXQ1Cyxtjz+Eihd0N/6YDHiXeEOqLUTEnWPDroqR/opdyRiRxPLR+ARsVLOpILUwI2G5322B869cM+18qMr7vFiEIsp3jx6imkP4QNPLl4vPfUtda+WHfvLwf8AcbwknYrVDVtdbWx2+eBU+W0LrDK6AKsjFt9Ibd9Q5aSC294cgzqqGUyakINAFttVEDfmSp3PliNqiWt24AhMzHSwYleRIJ1Up3prGzdK5+WGGjKx2x1aTZA3bc9b5iq26VhnKdm4Zz94XxXQBs2dN0yHmvoD5YjmBlSYyOY1ZiNTqN4ydKjqSADQ6+Yvl4berlfldyWTHpPN1kddDBvzeFRve3K/mcO5KYRSENISqjfUN1ojSdtqJNbe+B2S4O4CgzB2TSPDXhIrUR13IJ5csE5ZlELFgDasKJFEaAG28jp5HkMRk2kUDclN/Zg/MZlpZI5kOtY0cCLQVLFrFMTtuV5ED9cd8O4jPIFEg0pVhaFg2QQa8uVemOspO+lRlwrIgskvVAiwRQo+G9h/fA/LdqBIHAe2pSwKspu+YDAdDXywLKpbEah8AvKAB3H85KVe1wczULssLK2ohg55gadBB0/xcwawKyWXsa299/7+WCfZ/gipol755aUr4uRs7kX7bVtWM/D3NDXkUF+pOlQPEaHUG126g7fTAvisaRKTPSoWXQSfzaTZO2+/Q4skgABJA2F3t09cZ3lzmWy7yPKhOqyi6SGLJ4RudzegWdqB9y7VzOTvmO8T4bLH3YUt3Rt2OrSo07hmJ5BlpaPUXh/h80UmVij75O+ZSDZu3T4wf4ypoeRoEbYUJSXK3HmGMkdRM41MRQHeWv5+Rpq5HbDOZysYeIr4DEomEgAo6vjHKwN/LeheKhIVnJFEdfiPJlhrjaNxZsFh4gBGKIUj4SWVSfO+uOcrwvMGUxu1E2SQL0gCo2q9rYbA7A3jrs+kbJEg16U1eEMFb4mpnUfxEH5AHe8TclxNFlkh71u9DsY7axQptzQ/j2FkUNji5UA1AXfMEcXzMhkCEfd0Rw9nV41tfLYamtd9gdvXBGHNRho5jGVdd6sWdrbRqFMDtRFdeWCk+RScL3jd5tpoBDbc2oenlfQYF8PzAiknVTYHXWPCNZ0iz8HUkHrv1x6q6hC5YAHxIvFO1UsDQq8DxRMSGLMhW2chtZBNDSdVne9t8OcUGVjDRobkPjqLY6boCgKNJQ8yFxH+8Nnsp3ghZbosw0kkarCgbg+Rvz2xH7Q9p5Ezcca5RGNeAmrcuCNtuW3L09MSonqvqWaHLbOWQKSI7BbUAF2OxBA2JBvn1wIzanIRvoi8BbTZceEM9B7Hia7FDku488N8Ad2eXLZtwrBVWtZJBbdRs1XQuue+JPFMik5cMe9VVj0hGa2ILNW3MEBSOfXFWU3PKwHM4+9LmBGBNrbZpFAtWZdit7BX2uuf6Y9/6INKvmZmFgsdIA07CkG10Ao8rI+WAHCePJYRI2iVPFo1EbnmpH5juOY32wSzHbGERECM1Gx20lh12IPLlvfI++ChBXEoxaew5qBWS4V7uIAsGUkgU1EDkarY9Qww/lZ48xEfusHdrI9mRDTfieI0CNg4A9MevwtIolcjV3xDkCPWTYJANCwoPhHkBiDwHNMHZFkDKTqogppOw3NBRXIJzHK8CVGHMuxU8CTpHnyyRQSaWjuowzqGatwo5atPLbc0MN5DLSHMyFIxudSuo0ggnx7itwQG8V2OWPOLxzuDJJKO73HhtVoaQC9EnUovz6Yg8N4nJFAWRe8Za1Pd6mvSQuiy1ALtXrdne9lRxzc9QZfqv6y8ZLiSOszaE/Cd1BGliwUKSxrkT5eg88DOJZuOZoJTGwRWF6gbHeA0WUdPzAnAjh6ZmN5CoCmVGKmqSOQgGnU+JiXN35bdMSUyWZYZpZS5LxoY2qlUogsXXNnJr5+WBfkyHGxjsjnEoI0VnP3hijHSYwzEkGj4F2rfy5WcReATkFirSLRUm42JC6Tv4tyW5FehGB0maWVlWRGYQaGoOwN6LayDVq++2xBAwXyediK6lDFmkNksTSkAmtW6ij8I8jWJK+ZdX44E4yMPfoJUUFXJIJIJ5n+Ig+m+FiuZ3slC0jFHdQTyVwBfWhWwu8LEbUk+448Q/kOHSuk5RkIEhrSyt8KKB3h2IYDmOfO8McJaN49ags2rwO5AtSQWKkjxAG+fQYc4/PPlcsqZZL73UqoqUbIpdB6FeZ1bnfFemyEjZlIgxKkqgct5CqvoNQ5DfDeMe5fyoCLFlUdWf8S09p+ARzKkcYS1ILAk/wAp0r+auYGB0vDY0OitShfEFU2FBAtm2F++/viwZjNwocrC0gLAq1KGF6dgXoGl1EC2qzWOOJ9ngWBCUwUsRtUgUnSDQO41Guftgd8UZdHKNamp4O0BjpztqIBQKbscgPcb0B1wO4j2vykqyhqIkFMNBN+Y8mPlXl1xE4rx8rEckqsJCCq6QNJRnHiUmrpbvyvA9+wmVYlkzchRSbAkTauln4a9cCfKE7lghaF+CZqPSskSa7oMwVQQRa2dvEQp/rzwcfJM7rEylq1aWKigOW/U6rI9MU7gsAhzciiQmEojoxYbkvpXSw2JB29QcWyBWfMbE1GtL41vUd2DDmv8Iv1OCLTLcG1q0gQZ2JXZEjCaLUgEKNI6sBzvxHlvYrE/jeQy3hkWizAVR301t+z54i8dikaE5iNV0gF2QBGBWrJBo6j/AIOB2WhleKALGSi6ha2dVt8XmLq9/PEahVCWIzoWJzcmh3cL8NZlII+Eb0Rd/wB8HMpxuOWbRGb0rbAqykGxWzAXte9fPFD4nJmJpngy4YLEAJGBFaiLAonc1WJPZfiOZy2YiizCnTMSqsWB3G+1E6dhdYQxGjzC6ojI1iWztdxlMvliZBqDkRhdty3odiKvbrywG/6fDKXBCoVOkrz8IAI2HwqOQ5dcWzOvS/BrI3C1Z+QwDz3aeONpwRGrKg5mjdGg23kb9N8OAXEwSBBHGO6ywjZdT2dLDcbEE6iQLPIgkHe98McF7JSd2koXS7qLRidIQm9IU2FIFG9yTd86wN4rxaUsA0gYadQKMS41UEQKOpF/THGT+0HMCRdSUqDT41a/K2P5iRi3FC5be3NS08XyTR6FhKll2I5EksaUHlqbcb7c8VvhXC2zMkyNrE8c5LAaVIAB0+PZtIvTsOg6YmcbzE0zM8cq6WWhV6Cmpj4roXW1HoG3obk+CTuqERxrQdwJrBsMRRAXZhvW3KsVOUA1JCfHdcCZjiz5WRUkbTIqdHLMpazq2FOraep3vfFg4DxZcwiFAimbxPfU1dbE7b8jt6C6xxmZASpnQSLodWCruTzvY7KV1czV1ilL2/hhlFAkK7mgByYtpUk7+FaG3PbfnghcEciV231NCzsMjRBUKq0YCkpdUCOen0G1csDeLcHMM6PeppKUNS+A8iwJpk1X+Xl+uKfkO0LSQSLlWnW5VJRiuxkJLWdNkahsdqusHM/lmzEkT5mWRG0t4AtDSJEYHULAN6QerbgcsV+NWZKlgajxX7uJEOYkkkl8bKULFBRAVWvY7MAd/XliNwtmjnSNfAGiSUHcgFgARe6nSAF6AEnrjvPZoWSkRk1O5qQmglhQygbDURek1zJGIXA8pMxTTHrIDQEMF0pYUsLA8CjcKBYIAPUYkEG57ae5c8p2c0hH1pvGFJA57G/F+bfTz5adueBqdlYlC3NHr1aQ2i/DYAU2aYkVu17gYHDjMih8vmZF/CbShgY6kGnYOR4bBsEVhjhC94ztK0wjZdfjIK7EjxlRpJFaiLFWPPFkPi4OpE4hw2eF2DkzQAiQTE3GpF61Hiqh68iMS+33FI8rMJkEba4wQCFPiBazZ3JIodeWGJOKRrGI45LhZmRWY7blRbEgAj4hXKj53jySCSSSGl0myqFWIUqzEA6tBWiV2AO4wZFrzKN+0smbzqZmHLCDQplSyCK0qVJ3HviuR59OGZlYBH3jMVLeIHVequljzoV8K++Jk3BVSYKX0soVgVkqTSoIC7Dwaib1c/LnjuF8z3sl5dW8RYPWoixWxI1LYHIevnhY5AO4UCSOE8cYzSeMScvCjB6ZuQ8hQ21cjjnNdoHiWYFHRUJKvIp0szVyoWQCaoXzwuH5dk0SoSAoMTjYXtakihrIur2IwXzrJLpB8TJG34bA0Q5G5vbkL+eCMwJDeJ5fipUeepTMjxAfe4++0HvFjaMAHu9T6qJ8ue221DywZl4RKe/EMRbumGkLoADEWyqW8Wwb4m9CMTOIQGPLlYBWlSOVVd7AVyU8h0xH4dF3ZjeQTNUbat/yN1a6DEkAdKqsVFFTZnnPQAkkcIziDTHmQiDkmhDp8xbKSd73PPCxAzMGaDnQZWX8p7ytugoDoNvlhYHtx/cn5fUdyPFy2aaGBfChay9HxMNmW+YLED68sE+GdmSuktHGVHi0rVar8S3VkWNt6HtiF/06PLBlLzKZDrsIuxoXW9XsCcGch2nQARqkjkDkqKK9TRoD6DBFQBAmPxFvcG6zIma4gqvojRtyQ5uyCLNEE7HUa36csRM/x6RXjM8qx+FtaxrYa9ti9MpWiSB+uJOYdu9fUGcvTCM93atRFqoa/h688eoizvHGDI7x6ZDfg0eEAB+ZLNV1z9sXRebYcSxcEcHmM5Z1k1torRzcmhQojfZRVBj1FHc1iucTlyZ1K+WQ96dbGgLKC7rmeZ5cuuCPHJMyqGOKCwpADxPrA0/6VGqx1sfPAvP5qWYI0YmVZCS6BHIPn+Xxb9RgGswkAOIbBlXlZZODcJiniN+BQQE0+EKAdqPK76Yh5Xj7xwy1Nq7qVkde7N7MBs3I2SbPQHYYE5CeeFmDiPLxihc4o+Hqqg6n+W3riw5jiyLlkzEUoniDBJDp0nxHSSvIqQT8Ju7wfDpnx1ZsHx/9gHy7iZG4t2gB4bLIpIkkqPfcMSdOn/0mv1wYyLdzFGiLZVQoHXl9cB5uJ5R0bXK51yAiwKLAgALZ3ugeWJfFuOiIEklFCliNJJYChQYct9upwHUq6MABUZwFCCTzGMxlAj94JXgJfXIqaak+Fd79AB5464Lw+OecEzSTfiCVQ5FJpJrSBy2NeeK7kpJBHM7AMHOoSxoWjaxVGxakcirAG72x1wrtRJCU0IZZGAGlYzp0g7gaR8uuAfp394LCPmTYWmgdqc20UQkWURLGweUlA1xruwHkTtviq8M4fBOJTK3eJLM5LOzAhFktEG9gDV0rn8sWbKZpswA0sE0SgGw4H/48z9BgZke2mUl/CjLMTq8JTSRuWO42GGVTIN1jgfUW3oQPuMdoezIbNxyx6dSq2vVuC1MIyVG+1kX1xFMDyARF8ufDWYVQwIJ5ad7G3nh3jHFwjxhKC7ksSTVbC9R63X/GA0PFKndamBU+Mu1qB1q2N/QYz8jBmsR5F2rzCvZaAJCMlmB3wA1tZU7kgjw3q03R5V8sFnyCxGfZn1sHVE2A3UbV8N1ZJ57kDnjjhXaeCVY9ckcYkVRGHbxk8rYDYKSPDdXiv9p+2EuSzDxtHHbBWEnipls6dr2INisaQ02TKwURL3UXmGeK8U1rOIgwqO/CKBtTR3AsWdq8jiux5PhoGiVAJYUDSExyXsBqJIFOCeZHPBThnH83IytPJHCJFqKLT4nOxsgnbYja+RGG8zxdwSsfi5BzV2DuNzVD1N4Q1Q2ttuM4huF1BvBnysM/eoAMqyDdgwUMrqBYYWBfIna6xcuI2yRHLqp1FS4IJ0pW2kCgTfU++AXBe1sQzIgKm3UMh6AAkVt674tz8RVRbadA5szV7+wHmTj2Ik8eZ56Eg5nI94rjSy6ipO4DEiq86AHh+vngZxWFlgkfUUcl/CUDF2ZdgNI23Apv9OJ+f7a5KMkGQllFlUUtViwNQ8APpfXA7hfbRc3HIY4HIUlSLG+w62BZv4bvbDjoyruIgVYMe4OGW4ZpCu0KtABrUyfCdrLjlZYnc9TiXwDNRR5iTuQvczBDGy0y6n1K+mue4vSOvpjrNyNZqKNr/wC5qVLZeYBvl0NmxhmHjSNmI43AKFNaEdNDAcx5E3hBX2mzGCu4UJM7TRZRoxDM4YOASdW67+Btzt4tr5nfHGay0fdxMqFAhMWloxuikgDTdaX209awbjyETtqCRsdvEUF7Dbci9h5Y54rBGI2aUKFAssyg1W97jpvXkcOXfIkbVoTjifD1RIqUGQVbX0FEjfkCa9sBv+p59k/7ECtr000jHw18Q6E309sQM/8AaflowIo4GkjXwhyAOfkCL5787xEn4kqyxsXNlPABHdqdxTaao7XbAi/qtqARRkYiDYlnjlCK/eadCkMGLDYkGzbdBsoOIHD86qsVlRqLa+8Khdar+a0NEbqCRVkct8Rn4lHNKuUk0SDSHkGogx6fhFjqW8VdOuLEnCkMTRJtHXwA7A8+vMHn73gqvwPqDfGpF3z/AEhCGKKSAUBTrpAN9Lob+L++Kl2fzL5ZWTNkRsWMguTwKL2CG73vURy3xYGMcKqhYWDqALAG/S+pN48OQhzESmaINZJC3ddOY9NsUGYHJtPUv7bBbgXN8FzzuXjzUIRt1DRtYB9jR98LFnVwoAoGvPbCxBZvsSfbgfiGU1iUjzUqu3Tbb5HEHhsJR6licprD+EA2QKGoXuOvvg8FOPQmBY9ZkW/j3Mw47NznJZv8SR3WNWYWGEbAgAblmYeWKVwbtMRk+JZtDTyTeA/zbLXsu/ywb7WZ/uMvNJe/dPHGOhZlOpiPJVH61jKMjxJvuRiAOgz6id/yIwAv5g43tGhyLuYdkf8AEgmobyCO4LxKzaFLuU5gDmwI69a674mjtLmiKjzMm45WWseh+JT88VXJcYlivu5HQHnpcrfvRwV7NcaZTKoSdjMFS4CQ6+MEkkA0OhPvjaygAFiAfqKqpvgxZfItmZ2RmIeiWJu9uYbX4iffEvsfnEOW4nHISFEHeAeqAgEeoOn9MV/tE/dZvMRozN3bsuotbEA1ZPU4I9mOyEuail0SGIFQrkC9QbfTzHQAnAs5AxbiaHELjFGjBXZiLvMzlgxJuRNjyABGw+QxauMMZ+KTIzoiBgPG2lAFVd/eyxoeeDvZz7Nky0qyFnkZRtYAUEirAXex6nFQ7Qxac/mBzHeEb+wHXAcWZNRm48CWcFFqdztLlpX7qRlKuVLRsRdHZhWzAitt8dLxvPTMF+9znV01kf0qsddl84I5HvWp7tlRkjZ9LMKDUu464f7V8RaPPsVbU0ISPUd7KoASfMlicMmjk2FQTXcELq7kjstxOXL56NGd/E4SQFib1bC76gkHD/YVEy+d4rOwGnKmRQPeRiB+lfPFf4Zm2lzsTtWp5kJr+Zf8Y44pxOaDPcVy2k6cy7MQQRQWTUGHmCvXlhbUr8tv2Bf/ADDY+r+pPzuefMJcid6ikySINQseRKnYKTY9cFpe0+V7rUuVjNrWp5GcVX8Lb3ip5Hjs0KsqOVVh4gKphXWx5HFh4L2ajmhy8gRb7yRpA0gAkCsoQeI0B4hYG5o+eLZNPgwi2XjxUgZMj/7oCOWdsq84ChCxBA6dFAHQAVg9xKQZ2HhDE6pDI0EjczakfEBudlBJ9b64C9qM48UuZyysBEZ28CVp+L022AquhGCP2aQypIcwI+8WOJzEtgASMQCbOwtVAvyxXVvtxjIePr+ctjHJlkz+YiCGs7lu8LOqsytSuWIPiNhGHKzV+WI/CezL5mMd7JATGw0N3iNqH/kvYeXt5YpeVkV5zIUdrcl1jIBNk2rLsSAduRrlZwS4V2XfOSv4QI1+EGNFKJf5mkAuvQYWyaHH7VH97qEGoYNDHFOHiDM63njZk3VIiWZtqC7bIB1J89sN8ezU08UkSXOECuzCIjQDTguTsCF6j/OB/FeGQ5IQzJmHkXv5UKLp0sEG2kRigaIJPXfFan++5iN/u6zmF5G1KjGieelgDRoV9MD/AEmM7ci/7f8AEuuVqKnzCHZq8zmoYdI0ytsTR25sSOXKzX1vGh8d47Dlg2Ty0KkRDxMNirsNylCtQ6nz2xVvs64FmIplnliZBCjsmugWYqfCBd+uIXBeJprR59RVy2vRV3err53jRIGZ+eQo6/MVa0HEsGV4A2ciX8aCZkNqTIQ5Xn4wRfM11ws/w948zE0k2XjSJaoSBiQ1610qL3FD5DAuHh3etKYl1Qo1hrAZdTUoG/PUarlgjDwJldFlICsWXXG680+IHTspHI1hQ6HCMhYnk+Klv1OTaABC3Z6MOncwzLKI03Gl0BBLctZ1mhS6gfzDGZ9rM3JOtfiDuww7t5GcLRpq1kkG9tycWFeLjL8SiVWtEkqQ3+U+Hc9dt8SPtSy33fNl40LnMLaqOjWFe65A0retnFRpcOJih6IsGF913AaV3NsSdNalhAG3wgKKJ22ssbJ6knHeW424jCHxMuyuTuqD8o9fInkK9MCZ83NCGjYspYAOvINsCLH9MTOL5ZMsct4mbvYI5nsAVrZhQHkFXqcZWQA8GHViORPMwiuWZlRfPSAK8/VjzJYkknni0dis7LDmpMr3jaRGSu9qLKsjAHkCrA0PMYrXbTtPFPIpgUqgj0kEAHVvZ9dgN/fFi+y/L/e5JMzIx1wxRQBVoE7bseW1DT60cCyOuMWepIDdxzi2cWRVkzUwZhqJSh/4ciqqqPNtzflflg9P24RoAQzK3RORHpt0rBHg3Z3LPG6Okcjxu8bkk2wDnSXUGiSK53uvpievY3JDllYR/wCTCDKLNRltWeL8ShtxwMbMjWffCxoQ7M5X/wCni/8ASP8AGFgPt/mX/Xf+sma8eSTUCfLHOrEbiD+DF4ggtgJR+0kGYz0wyq0qMpOsg2l/Fy535evrhn7Toky0OUhjFIoc0OtBRf1OLV2ehJLzH83hX2B3P12xRPtTeWbNJGqaViX4nYDXZBtVuyBy+WNb07LlyZFUngSM4UMQJT4rNDkTy+XNj6AYlZTOOtujOq/CiKzLrI6tpIsDmb88NvkliX8VwL2IDAu/+nYkIvnzOGVaSVgsS2SNNjZVXyUnp1LdcdYXFcxSvqOZeINKATYBLO3nW5JxuHYzLd3k4ttJkHeN7vy+i6RjI8h2eY6YwyHW6rI2sbC9wPIAb788bmpUAAAUAAPYChjB9X1CsiophEUg2Z3qO3PGLdoMxqzU7ecz/oxH9sbSri+Q+pxgvFeIRtPN3bWO9ko+mtq+uKeh17jftIzAkSTFn5IJNUbumoUxVivLlek74j5hixJJsk2T5k9b649B1x7bleY9PPEXv/XHU7QOYr+IS7O75vLAC7lXptt/wcaX2iyMfcTSMuopDJV7kalI2J3A35csZb2XzwXiOVauUo9edrtXPnfyxrPaNtOTzFEMe6YVvyIo9OgJOOY9VyMuqxUf+3GkFAzG1Wt/LY/Pn9Df1xImz7lIIvDpgctFtuCzBjfnRAxH1c/1/v8A2P1xyxI59P1x0xVW7EADPOI5gvIzE2xLMx82O5O3qcap9n2X7vIxsBZYs2/WmIA/TGZ5DgMs1stBRQ1E0PM/4+WNZ7JOBl4oVP4kaAMvIizzo9L6jHN+tahGxqiGzfP7RlcbKLqZPn8x3srzNVu5Z9wtMTuCtg2PTEzJcQRYpVMaSxy6dQMrIo0EkbnxMLO/thzN5B2Pep8e4cfxUT54iSRAEPOlnorc2PkAeQ8zyx0Axq2MA/iL7uY3ns0WjjiGgJGXKCOzs7W3iPS6UH0rffF5+zGD8CYkCjIKB5UEAFYzxsy0hvbxNWobXVfD5Kg2HTf1xqXYGMLlLArU7Hb0oAfQDGN6yfb0hC/Yl1PPMsseWUHYAXtyxjUkNO0Q5t4k/mQkEfMCsbIr7jGL8TUtrC/Gjs6V1pjqHvyYYR/8eZiXs/UnJzQhrstxEJFLpZBM8kOhZCQCqOWJNWaBAB9cRO28405eNQqhEd5CpZk1ySFjTPRbYA4DTTh17wISpNtpHwP5+gbn5H5YjQkO20feEfp6n+HHRnAPc9y5APFTnI5SWakSlViFB01qLbD398blkeDrGgVvxG0hXd/EWoAdeQ25YyLs1K02fyyAghJAx08vDv8AQVjZy+OU9ezkOqAwycCY99pvDhHnjQAWWJSvkCLXr6j9cAO03GDmJI2VSgSCOEC73iBBvbbcnbFn+0+pc06XTIsekE/FqXcfXT+uKO5LXYOpfjHXbk1eY5H/AHwDCbxgxtKIEiCS9uvL/H+MXz7OI2y80yOXilKACv4dQJqtywNUu/XyxX+F5WFP/i8wC0YakjXnK43Psi+Gz5kDEngvaCRs1JmW2LWAA1ABjdCugFYLVyzG+BLv9lWcb73PCxJZYz8V34ZeoPI2zGvXGn3jK/s4kvPTyAC+7Ym971yA7k9ef0xp65lTsQUPpuP8jCOZhvq4sZ2WwsejLnoyEfzYWB/zkcxkHEXiEBZCACLHMYkYjZ2Zq0qBqI8JPL51uMU6hcFb5Iy8KogUclAA+QxRPtO4dl5ZI00hplFSP0Fiwvltufn64vELeDflvv6D/bGZ8TzglmldbqRmK36nw8/Ssb3ouIPkLHoRXUOU6lVHZ+MC12B8jR/ZxMyHe33MJOs2SNhtyFmthiRl8lLMaQeENTO3hQUBzPK/QWcWng/AO6ZT3gWVlKhtBqjW4DfENv1xsepUuAhO5GmbdkG6V4dh84I2l/C1fwc2YDyIHPF6+zjPvLkvxLLRyPHvzoaSB8rI+WGMxC7xor5y2DW/dgKSvSwu4o9dgcO8LmKIRDIioXYsCtnUWJb83t0xyuFH1Fi5paqlAIls5b4zL7WcjC86LCirKijvpAKuxdEDYnrZ33GNBysz14gD5UCAfqdsZ7xPIL3sj5jOZeNpCbUvqbf0jJ9savp2n9rIWymh4/MzmckcCVXK8LMK5ZhI3eTD4aDAHVpF+Q5C/fA0rO/iZI4yefMavkLq8W7iHZlkX7ymZgdIRYABvwnVViwT6dLxA7NRDPTrG7mLSrFWFCypAHPnz5Dywxqdb7XGNr+/xGMWDfywh77P8jlln/DYyy92S7MmnQbHwDyIJBN3t0BxoSQajpIu9q6G9uuMlygHD+LxxLL3ikhC2x+MVR09Qa2xqOdzxhid13fTUY85GIVP1P8AXHN6ln1GoUnzUjJj2mpj3FeDyZeaSN6GhiNtwPYjpXn7HEZ4GOkAKSSAoB52dh6eWLznsvlpZ5Yi7LIjEM6EuHIY6joALjxhrxHm7G5hWVo2jlAI+AkMDW+pXANY7pNSjJtJo1FdrBpY+zmcKZeCJoZS3dajUfhBq2BY7Xz2w0kryZ3LSCN4wFkDB1o6aBHLYi98KfiDiIIZI0kHxfi6BzIIUmtulYeyXGgW1eBiEJ3NLsfPfa9tQv544f22bIUHJ5m1kI9qZn2hz00OanRDaCQqvhPhonn1HX3wNlyz6vx2Ooi6YFQR6kjVXpteNW7R8KizWYeXMTww7AKgILgDkSQd7+IX0IwKyHDOGwv42fMDa+ihvMgkar51vXUnHZY8xGMVZIHUxuAalAjzAZgEBk2qwK1V+VQeQv3uycbJwiA5PJnWxtVaVx8NErq01zFbDEaHjAlcPlMvlo0U6S7BVY7dCgsHHXEpJ5IZInRQJUKiQOo5jmLN7HpV4yfUjl1CBAK8nkQuNEPNyhZz7Q848hKy90K1hQCduXM7+22Ak/FaGtq3OrUm9Hnq9LN+mNKlgXSIpciZUjjBWQaCG0jkBsQSemBee7PHMhCsAgKxsEiYrvVFQaG3Mijyxn6LU+zlFcCPZNOuyZ1HxQB+8hZUY80PI3zrpR56Ty6HDub7QGVdJJiHVFjsH11AgnB/MdlsxGA/3ZylXqVLoct9F11NeWBObdLFHzG56UOh5Y6/lhYYTLsX1Lv9mXAGRjmGGldGmIMhUnURbAMNxzW/f3xf5syEUuxUKotiQNq59MV3sd2lGYhWF2uWAUDd6kbYX6rQH088Odto2bIzqu7Fdh8wT+mOI9U3nVEPDIN1VM17XZpc5nGlvQpUKFAFlV5E1tZu66bYr2dLRkEgMR8Lg+Iehv4h6Hzxqi8IyDxOrQTK0IBZliayKrYj47OK12t4YFHexxssHdBh3ikMCGC1Xmed/wCMEx5VrbUf9vbKDNMzGwpHpdjqTseW/wDXBfh8JSNRVMeg33PID32xcOwXYB87ozEqiLLBgQGG8oHOvJemo8+mLnnuzWTjz2XKxd3LTuoUfhsFX4qHhsEg7UffY4KTtUmDdp32N4F91yyhlHeyeOXr4qoD2UdPMnBwn0H0GGj7/rj3GC2QsSTFSb5nZI8h9BhY5v1x5iu6RckmhiLmsiHKMCVZDanej5gjkQf0xKAwtOHTJBrqR+IzhIZWH5UY/wDtOMoynD3zEwhW6Y+IivBXxE38NevXGn8aZu7CoAxd1QAmgbPU+W1fPAbtbxj7irKJC+akUkWS2gFjv4ugPIdfYY6L0rIceMhe2gcg3G4+GjRu4y0ZlkRSdIoaQa3ZmIEZNj/VvyxU+N5/NpIrT5Zo41Y+JfFvpptTJ4OfUgHALIdszksvmAl/eJWOiS7oEbm/NTq573vitZPM5lELxPMiA27I7AE+tHxe+/rgrn5FW/bmGRaFiaLleLCXSIsvI8hFCg2m72YAjbzuxiLl+LxZY6s1LKSSW+6QSmxv/wCKUbSn8otvOsVMcVz+YiIMsvdVZZnVFrlu7abF7VZxCSCFIJNbr3oJCKpsGtNkEbVz3wDTYhgsX3DZGOT+KaP2uky2ZykOdyyBAX7uRQACD5MBsSCOfUEYo2pQwCjxMTSqN/WgBZJ5DDmT7Qach9001ql7xnvnVUB02A3w52czskuYjyyyPHFI+4VyNq3IrqQK+eNfExx4uYqyW1iTZezWdWJi6FY9NsCbO/JdPO/PyrfFg7GZ+GTLAzQRM8TNoUJypr8Jbcee/InfHPabtNlIMwMrHCdCFe8MRo6gwaj1c/xEm+m+BvA+E5qTvnjCShpO8WSKRNi3MUxDCuRBA+eOa1SZMjFwtTSxMqqATCPaniiR/d2y8KRlptZ8Kg3ufiG2/mPI4PzdsM5GEaPLK6so177pXMpRHeqy0wIs7nFZ4zwqbwfeGXLxr+I8srq9nlQRSS58lHn5YsnYrj+QmIyiCWJ3UiOV20l25+HSfwz1C8unpgumwMtOwseZTNkRgQO/EC8L7VyZnNpDl+7y3et4+5jVSQN2ZiRZIF+xxbuM8Tyzs8Mc88ckZKNLvIoYcwwYk2D1UCjjL+D8fMXEBNIQZI3Idq+Jdw1gc2AFg9a64gZOpM5KsuYeJGlctJqYKbYm9tyTd42DtbJVUAPESKnbNKg7JTSwaS+Wl0m9TSXtdh2sWOp3388BJsxHlZjMM0k80RAiSG+7H/3W2BF3Sgm6BxUMnwnvpJFBV+7BLvrUIqg1euQ0dW3i354k5HPxR5kpKsfcoDXdnvAW8ww2cnlfIVWKLpcaZGyXZMv7jlQk0L/rkPF4JImCx52JdSlfze3Wr2Km6sEYyjNZxlBD2rA0wOxX/SfI9PrhzgeeZOIRNC3/AItAnqjNRv8A8pw32m7RS5uW5GtVY6QBQAugTXM8tzgqs2MkL/D/AGkbOZbPs7SfN5mOESyRxIpdxG7KKFXsDuWahZxauL9oYTO8GTn/ABlOkxy/BKw2pJgQSw5UxomwMUbsF2kXKHMaAWnli7uA7CmN8z0rY36Yr/Bsus8gjeaOFT+eUmh6bdSfPbEZBb2egJIXiaQvadlXTrWJwadX2I/iBDbj+vriDMXzEwkDrHHEtvmZB4FF/l1fGxo0os4pcXF80z90jGZxsF0Cb4dvDsxI9rGOM488s8aZ5pVuqWW1CqeRCmgi7dBjLXRquQtwRGTmYrtmrcE7a8NzEoyhSWTXss8n523O1H8O+lADFY45xGTLZmaBXc9240UlllZQwOw6bLio5bJ3xCOPLFXqVO7OrYkBSd+m9+2GeM8cnlzE0jOwZmYUrGlF/CBew6fLDDLvBxqaBk6fJ7OQZKBP5ml9luOTBpHfTCjbATVHZHxaQ9MaJrYHpdYsc3EnZbV4nW6OkOwB2oGlOnmOeMTyepjGFbxFwoP8zAAnqeeNV7Rdq1yRGRgRWRE0zlh8ZcAmiDsxU2WIO5A5DBMuiXIw8sf7CA95hdUBCEvEJk0qm+k0x35X5VsPX5Yh8c4SmeMSSytHCZKc6gATtpB1cxYYDcbnAzhnABPGEy88EiI34SyEpIBz0sCKajYtbGJPEuHTIyK+YykYTxWZ1+Kz+WtTV5aeuMnHo29/b0PuMPnGy/M0lM7DCoVdKIoAAGwA5KBXnyAxRs5xlZON9wmnRl4JB4f/AJj00nL10j3B9cFOAgZhHC5nK5iRRZCw6TtysnfntenbATgv3aXM/e4h3MjK0M0WwHeHQVbbbxC1sczW14NmwsEbzFd1jmWjvfnj0tjkLjxUxysFc61nCxzqHrhY9IuTceEYV48v0P0xoEy8hcUziQqJHLEobRR1bpV7Xz35AWcY/wBqO0D5jMmSQrZUIqqPCBewAG55/PGscfQPEU5BwRf9Dik9iezSniEiyNqMSAhgtAa+q3Y1cx6XeNv07V48aFSPkP7S5wEgMOv8yhcc4HNAuqaJlujZrbULFgE0T61gCXHmaxvfbLgAMbmPdmUg6jrJsUT47o1+YVjD8xw8xyaSNvn/AMj54bGUZxaeO4TYcYpoaj7YaXUiyiBFWNgpBCDbUzWRZJJrE77OcrBNnP8A4iMuWtkFDRquzrBI2q66csVzLZK+te3M/XFx7P8ACY0eN3NLGQ1spIJUggEjl7nB10vwYk+IFsgHAk7jf2TyKWbLOGXpGx0sPZuW3rgZ2c4I2XzJbMFI2isAF1ssaH0HPGuKxIvod+nXGP8Abrjivm5V/Krabrcadjy57g74wdPrtRkBTsCEwhWNNxK3GveT1JIELOdcjAmjqNt4Re+C+S4pIk3dQhJH1FVkR9OutwdVhRt5kYb7R9m5II4MxRMc0asSR8LML3HSxTA+uGOyjQfeo/vHdmIBiRIfCSFOkNVmtVY3MOYsm4SGUGTOJ5Sb7xEc4PjpwQ6sNBaiQysb3u9+mGO0MkcU95aQEKFZWUnZgT18wQMLtXxd5plLPAwRAqjLgiNFs+EWBv1O2ADuTQHt9ffDG+13GVVBJL5t9bEkhy2o/wA253H8xxPzY753KjQ5PhF86A2B6+Yw5BwiSbPpAwMbO41qdqB3J25jTveDPavg0GXSLQoQOKN87qxeEcWrT3gjdniGbEaJHiQ+yfETCcxrYL3kJRWdVYBtSkalfmNuoOI3a+aJ81JJEV0vpIRBQvQoYnooLA7DEZ89Io+Mjb0J9KJF4Gh9RJPLmT5/Xz5fXGkcSqbHcAtnmO5WfumVhYK7/Mg6f84tXZHsVJmMpmnKEGSMLASQNTK4PXpsBZobnFUKNYJAF77/ANa6DoLxu3ZOEjJ5exRMYY/Pf+4xh+q6lsICr5hGNLumLcI4FNLJInwGGy+o8ivQAfExIoAYESN7D0xsjwzLPJl8uywM8kjPMFpmFKwLPRKIqvV7b3jOO0OVJlcmZXJb/uqBobYdQBXvQBxp4GfLhDH6uRvG6DeBTIsytJq0LZIS7auS2KoHkTjzjPE2nlaWRtTuenJR0VfQDYdMMyZJ+rCh/NX9KPyx5BkGY7Dbqx5fL/jAQjFuBL2O5on2V9mDf3x7FWIgRzuwXF9LsD1vDfbPhr5SZpligkhlcsoaIMVY7sD1omyN+tYM/Z5xCYxiK3mUGq0ORGAABTk10+EDlvdnBvtnkS2XYg0YzrvqB+bn79cY2qyZtNqrPIPEGpthfUovYjKxz55XaDu9NuFUkJa7g6WFgX0use8d0/8AU80uYdkRpNZYLqYDSvIdfCR9PTBTsFxJWzJXla1qPMtt/bywM+0mDRng38caG/UWv9q+eNDQavI+p2twCOJOoUKdojOYgBZu6DSQ2QJTG2lgPhaytBgKVvUYc4TkmmkWIqYySaOmgRRPsSP6e2CfZ6X7tk45EinlknV1YrKe6hDSFLZB1reziR254nmO4n8UiseIFYQxYeBIRsgbobPLYnGv+sYHaB+Li5wjuNdkJvu3GIlv8zQv81//AG/pgHD2hGW4jm0YXE07BxXIBiFIrqL/AHQxE7KzXxCB5nezIPFoYFGJoM17Hfpiy5vgMedyc2Yji05jv5CdJskq/j+o30+fLCmrzhXG7i+LhFpRNAyWaEkSOpBVhYPt5+XnWHtXtgX2ZWRcsFkAGnl7dL9RZHtXlgl3fr+/ljj9biGLIQpsSGUjxOS48/1OFjsRj0wsI8/UHYkvyxwDhr7wDha/X6Yfu4SCeO58LNBGfzatuvSsVvs/mzFxiVTt3sN/+n9nErtxmlimhkcyUoJARRZKtdEk7e1YZ7TusDwZuNrkkjIJNbjY/wB8bOLTXs29spH84fFl2ob8GWbi3GogjWfDR3o7f3xlXanhwEo1KdRRXYX8JYXXvVE+pIwc7Ocb+85uJGUBRbc7sqLA35C9/ljztzAPvl+H8RFa2J2qweV+Xlhr07E2HUHHl7IkanOHA2wR2O4KjUzt5+EHc6SALrajf9sbJBCBHoAAA5LW3tXLGb9kuEqwlIIfSQI5F1ABiCWWiAa2Unz2xc8n2kiIA1AEC3s1XocI6/OffKbuBD6baRVcyVlzyFcjX0NYoeW+yjW7y52QhmZm7qMjayT426HfkOXngpxDtKY2TQ22slqb4hYO3nzxP4h2wiJ0r4TzLNsPqeeFMGR8Ibb2ZKYBuLGVvt9wmfufwzrgVQujfwBQAp2O9VzPLGUsxXZgb9em+NmTtvAAU1q2rmbsb+fpWKD2tyCRU6aWjkZhGQeWnTYYehNY19HmDjY3DD+sHkQKfj1KxAGdgiCydh/TljXuy/2axLCHmj1yHcknYegHI1ii9nMtIskU7RMkW5SQqdJYC1APqRQPnjSuE9uIu6syAKp+HULA8t99sV1Wd6pDf2RL4QrHmRB2bSLOxyDWUy8bsIkALamagijoPET6V0w52t7PxZyIONaSwoshRvJ1J0n/AFAKfp64sHAp4ph96FDveRP8Iuvrvgd2kmjbXGH0g1qZTvyofpthDHqKdXfsRk4/iQszEcCierdgq9Adv6GvbHK8HQEaFJAOxb/cj+mGeOEwsQG36VyYcrHluDy63jzhuYknYIoJsHc3VCr5c662TWOy9/CD+8xdj13DWV4YgJqmZhRuiN9jZYHGo8Lm1RqBo8IAIU2FoUN/leBfZjs/HlwjGmkO2r+H0XyxYOJZcgFwu4BJ9QOl45r1bU4tUNqDrzG00j1ZMFTdmlnErSSv+LsQlAaR8Kna2A2NcicZd2j4TJlpWUnUvRq2YeRHmMavF2nhSJSSG2o0RY8jXPFagmGYz2sxhoEDMGOkgSflsE2KFnlzrC+n9RyYh3YA6h82BEW65mc8Q7L5iMa3ysqIACSBai97NfDt0PLEvs9ws5mREul5sR+VR7cz6Y2hMyPP9ef+cYuvEhCe51vEUzEptUvWraFCi65FP1wfSeo5c6vQFxRKY8zYuBRxxJ3MYAVPhHnfU+Z8zj3tmCclmLvUIW+Yrr64qvEpHySrIZw3ioGqbcb30YfTHWW7XPmPwfjaXwgAXsfQdOt9MZq7yRkYXz3NH4ZVoTL+z3EO6zMbrzDD+v8AzjQPtTyjlopBGxiVWV3HIFmBA57crwV7M/ZBl4gHzTNK43Cg6UBHLl4m99sWDtH2eSZWfuUmGnSyMNwPONujDc11ONg6rG2ZGHi/6xJ8LfxTDe7O+2vzA2Neakb/AC5jqOWGp17wWZWIHIubr33/AH5YK9oMlFFKfurNJHzAZSrKb5Hlf8wrAzMZhm+KNb9QbP8An3ONpqPNQQjuU1SFUafaxp/EBHpzIK/PGl/Zbw7NRRzxyxsF1h0Y0QxIptJ/MNlN+uKp2J4AZ5lEnwjxOAKAUdBW1saBxrWZzwi3PwAdOny8sYvrDrtXG3ff7Q+HF7gMk5TI/EAQCfEFJF/Q8gawxJYNGvKjhlOI5V17yPQ7qbL0C49L510r9ML7/rVGsElRZXlewO/vjnNQBsFHqW1OOlDfUf7z1H7+WPMMPmaPxfpjzGdviG6TWIA32/TDfer0O/pv+uG++H+r6HDbMei373h8tLXKp9pR8EbdBqXy8jiv8QaReGZTWuxLaW8lPIHqSaB9sW7tTNA8NPMgkQEiFWuQnkBpG43+mIHG+Gl+HQq0kYEem3s6BzHPTe1jp0x0umzquLCpPIP97lQWF/mVXsPITnoeexYn20kYO9vZ/wAVd9u75nlzP9MQvs8y2ieZjpJQabBBG53IPUUNsGuN8K++T92WCEIpGo7FWNE+m/nXPbBW1Krr7bpV/vKtfQkvsPAEycfm5LmwRzJr/wBoGMt4nxeVJZFYkMJG1AncHUf0xtMx7slAvw7UPIch9KxluW4Oc5mnzMkUgyuos7kHSCCPCT71fluTjH0znK2bIwBEPjO03LHw/sscxw+MO3dzMTKrfwlqCg+mkLYxnXEM3OkjRzElozpINdPLbkdj688bhC5YgVvyAFdP7euKXxrg8OY4ihMfhNiWySGpTTAruOQ35YpodWd7M38oRAzAnxKxwCfLyuUzKlFetMqGih+lFT7Y57ZcMOVaCKNzIoVmV6WyWc3dE3yGDXEuwQDqMu7UbJV+S+XiHSvc4XDMqMw8cJTXIrg6+VG69gGIBrff3w+2pxP/AKik35H+ZZUY9dS/8KyQjy0UTC6jCN6mqb0O94xDj2SEM0sOq+7cpv5A7fpjb5c3R67E/p711xmo4AHzPeZ+QrGytI5UEsCSaHhB1DUeY26YzvT84DNZ78QeIEkn6kfgPbB4suqaqC+EXdUSSPS8RJuMGUkFmQX+U/U+V1i0dneDwSRZqEBhBIVaMPWsAAgPY66g3tVHAPiPYSaAFgyyIORLhNO/Nr2I9sP4n0qZiG7/ADDHMSNsm/aRw+KJMsYlFeIb7kgBdIN/WuW5xYOx8LScM20963eaGIoKSdIPhG2w+dYE9q5stNHloRPrTLRRiaZNxqIKnT/FQq66DzwXOZGVyGmCTWqLSyAkCib51v5al2s+YwPUBlwqgPNwPyAEiT8czGSbup2jc0H1KWGm7r4gLwah+0UNp1ld9gqnmT6n+mKh2vJzs33rL2Y5ETUGUjuiFVChJGkgUCCDuDgj2Y7HrA3eTMJHHwgA6VPO/wDUflWBaxcGJAwPPmNfqGQW0pGfzsiTSIwKFXYaTfh8R2+WNT7CcP0ZQMec5Ep9iAB86APzxR/tCyB+9LKik96N6FnUtXy57Vvi49js0TkYtQI02lb9DsfTntflimocPo7T7FxbKxdQZZj7/OsZP2qiccTKuxZO9VltrAVip+XtjTY/E2lQTfIX+/8AbfFB7ScWTMTOi5aJFSQM2ZUtrYXvbHY6ug36VgXpDbWZj1UFjB7k37Ss1TxKCKCMSPc++/LDX2U56OI5l2AVqVVYg1vdqPImv0wC7Y8Q73NNpBdbCqL5jkKrlZv64uvCezyx5MQHwsadmHMSHqL3NbDGjrMg0+mTCTzC4mGL5GWTiHb2KhpsLdNJR0rXryJw1B9oOVYaFlUKOt8/98ZFxqDMRtqMhkW2UMDy0nkyn4T1o8+eC8OVEGUnkzRCzNpWKBvzUbLEdARY1cwPlgKaTct7uT0I4c47riEPtAeEk5mEr8SqwB5sb5V5gEn/AHwDi4Lmp41khgZlYAg2o1CzyBPywu0nCo1RRASIGPeaWbxaiDXPyU1736Ytn2dZ8nLNGEIWNqBPM67bcen98M5PUM+nw7QbI+4tlxjb7gjXZ7jq5GC5lKSSMVZHXSVMfTxcwVdWHufLDPHuIZpo+/3hiYivFzDcqHkfPbBnjPEyuYjT7nDmaGoLKCDe/wADHw7AC158qxK4qJOJQPDoGXzEia1gYkbRsNhqAq1o3Q+gwoCdQ6ZXF2ef2kjKyoK4lJh7YgEUQoAog3frz6nnjR+CM/3dO8sMQWryDGwPcCsZ52V7DOZg+ZhZFj3Ac/EwO2w/KKu+vTGjEV0/r6emE/UnwodmIfvA5spPBMlhm6H9D/jCxG77/T+jf2wsZVLF7kvXX7+uGzMeY548ka/PHIj9bP7+uD3zxLkyu8XbLrLGcvFLI5S2AQqA2o7NqoqSTZNk8sM8HyrDLdzJuSCLv+I9fIAnFmkuz+/354hpFFIXSaUQ2hKtsDq5CvOvLDiahnyIv0Z69x2wLw3hjZKZonkhYyLqqOTUV07eKwKu/wBMRs6mp5WkHeK5BAXcqAANNHmDt7b4H5CTRO1sZJDd7HYcrJbkDV7eeDy5l2Hl5bYLrdUw1JyealnUIaEfTPxaI1jWRVCBWEgFk1Wx2JPQ7Yo+TyEseb7tHcRPKqOoag6swBBFj8p3YjFyW25n9+2IrcOUMHXZ1OpWvcHle2/I8t8LYNSEck9H6k48gB5hkcddEKxKg1G9bg6in5fDzG1YrOa4SzSiWSS3AAHQCvLf+uCcMbDlvv03/fljoy3R9eo8hhdsz8hepU5T0OpOgywjiWWSRDqTc38JZTQoXqbqQBtdYg5PjxijhXuoi0Xwu2oXZu6HLfDg25AA+i/5HtiI8Fkk1Y25DErmKn4ioT9QaoT2XiryO7MykuSSBsBZ3r0xL4/w8tqql0R0dd1QG3829bYgqh9PSv8AjljqUlkCs9gclZifoMDRirbvM9jz7bsdyBknlUtJqpmVQRtyRQqgDpQs+5OJ6do5MurzGPXpAGxr4iBsQD0vHKRjkGAPp7nnhZiGN1phd1157+mLrk/1PceUD82YMzvEBmcxNmliS3IURMTQVYwosqBZJLG65jD/AAnjWYgjEPcRd1TKQ2pvC/xBbG3mB9MSIuGKtlRubusPLFQtjR9+f7rlhp9Y5PHUs2XniAMh2unaGHKaYxGkbR6yupmTfw+I0nlYF7DBKLictbBj63/T+/riUMig30LZJ3A8+fTzx2kKkcyD1sf5wLUZxlriQ+QNJHBso0zrJIaVSbDkbjz9r/piQnH5I4pMuIk3diGbmLIrb2HQ4Zgz0qAKreFfhXTde1+u/wBcNBLJJJs89iN/P1wEZSt7fMu2UbAonL8TlXcBgSK1Lvt1G+IEWQju21M16hqrcjle1E2NjgrC1CtW/p7Dz/pjySAHyH79P3viqZnUUOoENU94bwhJMssqRqpD7gqt675kem1e+I6Z8mwb5b1ft+7wW4RxBol0lQ6jddypU3v6HfzwzmBqdn0quo2QOWJyNv5Jsw2Z1cAiAZcpGeWrZtVFQwvkTuKsgVvzxF7V5J3lyp8HfTBVSQWDGi1sV+ex35GuWLAyL+Ygj035b/4xH/6BGzh9RZvivVv+u9Dyw3p9Y2MU1/iUVwO5XlylyF2jMg2rU1iwALI2B5dcH4uMMF3GkAcgfL05YeSJl2odB8IPy9MIxD81V/L/AIGFMuU5TZlGct3LTw3sd33cZppuSWEI8I1DfcHnVbjFb7ZzpLxGNBK6MCsUckZFKwUHfcMLvp+vLHLABdKuQK+G2A2A6cuWIGa4XK3iQqXtafkRpJIo+5vGrpvUAhAAoQpyBgAZZ0ybRBY3dpGCjUxJtq2s3uN/PHeutq+m5+oGGszxJpwrSrUy7My72vTavnXrj2HSb3N/XGVqyPeYqe+YBq8Ry/8AR+/phY9RwB//ADhYVsSI+tDrd++Omk+hwsLD1cSZFlk2q8Q5YldSGUMvUMBhYWFz9yojC5CJBSIig7mlH+MePlxtR6fXHuFiQSTzPEzxbB3JNdccEg7gm/b5+eFhYJUidBqG9fIdP+cdfdgRZP1/2wsLEgT0bRATsfTa/wC9Y5lceZ/dfv548wsQRPT1Dd7dary+v9sefdweXzA6fvnjzCxAkGc9wNR5E8+WPHy9Cxy9fLCwsRLRNGDQ5j02x4RVAg7ct/U3/jCwseueETLtvy/f/GOkTntt6/7Y9wsWEmcpBtyP18r88eyMVG43HT/fCwseIE9FHJv57/T64cO4A5Dyrn9OWFhYjqRPVl6EC+XLr098cM5BO/uK5f5wsLEXJE6VgQPEcKQXdAe1/wBMLCxMicxqG5g7HY2OuHipXb25/wBsLCxahUmIQlidv15477sAjmef6YWFgUrH+8XndHpthSy6avl8v2MLCx5h8ZIiXML+xhYWFha56f/Z"/>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6" name="AutoShape 8" descr="data:image/jpeg;base64,/9j/4AAQSkZJRgABAQAAAQABAAD/2wCEAAkGBhQSERUUExQWFRUVGCAYGRYYGBoeGBseHxwcGh4dHBkaHCYfGx8jGh4ZHy8gIycpLCwsHCAxNTAqNSYsLCoBCQoKDgwOGg8PGiwkHyQsLC8qLCwtLCwsLywsLCwsLDAqLCosLCwsLCwsNCwsKiwsLCwsLCwsLCwqLCwsLCwsLP/AABEIAMkA+wMBIgACEQEDEQH/xAAcAAACAgMBAQAAAAAAAAAAAAAFBgMEAQIHAAj/xABHEAACAQIEAwYDBAgEBQIHAQABAhEDIQAEEjEFQVEGEyJhcZEygaEHFELBFSNSkrHR0vAkcoLCM2KisuEW8TVDRFNUg5Ml/8QAGgEAAgMBAQAAAAAAAAAAAAAAAgMBBAUABv/EADIRAAEEAQQAAggGAwEBAAAAAAEAAgMRIQQSMUETUQUiYXGBobHwFDKRwdHhIzNC8VL/2gAMAwEAAhEDEQA/AOYLnNAAHJg0zeYtfp5eeI6eaOrxAeISbRbkfQY3r010hgbgf+PrbFWgkyIt1xF7kWWm1KAajXiBa1xa3LG1eoFEDfy5YsZYKLEkAg3E2PUjpijmyus6SSORO+JXVeSsUq5U6hY8tsX6/Fy6tqRCzn4oWRtPK0+tsUFUQB18rz5YKcPZCv64GI8MGLAxEftHljgSpNKk1RVAaxaR4ekYL/f6tEszBG3WACSpcBugnYc+RwBVRrIBMSQPe35YvZCh3jRr0kXJ8haI36CMQXUupR1M6wZmIDNUuQBYc56jrGIqObdWFWD1BIseXzg4N8U4hUdlpuaYsWLAC+63AtIFvSOmJMzwCuaCsSGCoCKY1XEgxAG99XUwemJGchQQe1Sz3FEPwKZKzCFVGo/ESsEm4Fp2GKFfiMqtlJHOL78yN+W+McQoimQoKm0kqW36EG4IPLGArFO8GmA0DfeORiLdJnyjEEg5UgELXMZ9naSBIvAB5bi+OtfZxxM5Xg+YrX/V12aBI1SlEDzjxTjmFbKFFLSrFYJ0yw8XVlGkfMjbHQuyb97wHOAkf8WCb9KHU+QwTTlC4YXl+1/NkT3KAedSty3/ABjnb36YxS+17NM0aafP8debCf8A7nlhXPD+8ki7TB8MC87eK5tvbGeH9natWqadAGoyrrYADUtypna0ke+1sNOMpdJyT7UaxWYA3WddSNQid6lhf6jFV/tQzTMdHdxtu7fXvYOML2AzP3ZYpRVhg6nSJJjTYtFgu87nA3iXY7NUqblqKrTSGJDIRM6QYDFjIPTBE4CADJU7/alm9UA04mJ0/QFjBOGn7Pu1VbONWStoJWmWBVQpuNNwOW/PHM6NIjwlBY9Jub2jy/LD79lbIatbSCHNE6pjqBbA8coiuUZtR3hVTqsBJEHYbxjbKBQpDyCLqJG55ddueJPvIp8lJAABAvPzH/viLK8TCk3K3mRFrdOuEgWnErbL5QoJIIvBB1Da/K9r7C+CFPPhlQGQVYagCTIEqIHod9/bEWXzxd2bXIsw1C1oEwOYJEfPG5ydQ1YMMTqgrsY3ljFoE74njhcPaocvR77U9SoE2JZjeBC2IEkwByxe1sI7mIaqqhj84kE2GuYYADfAesRZQTz2Ija0cttsZq5qFUB2OlQNrKZJjztHMfTEbl1BSCs1GrVRWEajMAGf7BxPkMzDLLhRsesTqjbriEVKGiSG1kXiAuqbtY7RIgY0o1qOghpB2EE39RtvJxyk0tuJZcKwZH6NG8SRueRm/tjzVizBjrYxBUmQQLbDYHf64vcGzSrLVNNlGkEczblMkyTOJM1xuma5qROnw+EQCOQPzn1+WJ2+rYKEHKiWuHVUBDFiToN1S0RvM9P540OZoSf1UQSLOwFjFh0xjiWfoMq90NLg9DBBmRPUGIP8hiP76eg+bNP0OON30ioVhVnomqRJRQonY9b7KT+WCnDeGaHXWkpebGPhJ5xyg3j8sFOK8Eq06qK70oH4QSfQyyj+VjgLmeM6jZoWII5z8sCC4VuCggHgrfjdNGg0gBTgAN+KdoIHxeu+KFNVCEEwpINgJ2tBIkc7Yxnq6u0ho2t6ACbDcm+JKueDgqzWIFgIuBA25eWCNFRleXLLpDCosT+IRtP8PzxKmTqFBuIvqgwQRI3gC3PpiHKZ1aYIDGD/AH0uPLFhK/eB21TAl5Jk+g5RH9ziMKcqv3JJgkkgC0CLGCZPOIGNhllUatRTz5kTeY/mMYyvDHrhimt4gHShMW5x6YsJ2eYv4qdYLzhD/EzgxE9wsNJXbgDVqtQSkXEs97AiBHTrtvv0wQy3aJaSiELELBYtduhjkRt6Yo0uDu+pFRyUBY7AgAeIwT6W3xvV4OO71BWOlZbTJMeE6iOQEx0xL9O7bRbg8oQ/OCqvEc8KzayIYiNXpa/nHPywUqcVnKaPDGnTAYza0xFtp+eAqrSG4Y4nr5xW1atZLEknmSTJxUdE1waPJNBcLKM5fNslOsQF0aNJjbYD5/Fsfzw29llH6GzqKAQYceey384SZ8/LC/w/sqr0R/iQAyksovomDNjfYSduk74aexS0FylfLtXVBUUKKhlgTLyRG4BIsYPpizp4BbiBmv4/ZKleaF/fKTuH1iqMYXSXi5MrN5BG++C3ZXxrny3xfddLQOYq04NvTBQ9iMppCjiagAzai0++rBXs5kMhk3dznu91oVYd06/iVplQZI07eeLBbJVBp/QpILSclIeTpOKjOUcgCbIeUdB8sMGSVe54jKwWpo5a9x31M7ETYz74b87w2nr/AFYkMFM9QPMj9kj5GcacT4jw40auWasaZfwOyo5YEOGMHTp+IdMJjkledhZxyrMsMbG7g+yeP7XNO5bUHlYENE+pv59YOGv7O83FTMMoAZcqzzFj4gevW0HpjCcG4UP/AKyuf9A+kpbF/IZ3h2XWqaNeq7vSanDIOdxcARePrixscTkFVdy5NVopSquNJ0glVO5gH+O18WOH5BaocqBE39b22PK/v8p+LUPFVcAMgILHw7tEjebdfPyxPk6FRirIrA1GkAx4gRpAueQ2EwIxUdQeR7VZAJaEF0d3BBB32JjfmdiPf2wb4TWLKbJMkXCzDAk30kiTF788R5zhl5CsCrFCCo0+HzB5mYttGKVWpCqvdstQMSzAkJpFwCZjeSf7GBa4Ii3F2pf0VoQVCykiQACb9dM7xcRzvHnPkK5ano8K6QwOrSZU3I1aSd7/ACxFQzEOlmEgnTYsSOQtAB35bGemNFoCtmBYgMRB02jq0ER5g4gPNqdmLVU0QihgPLcTv0nFjhVOkxJYGbWiRvJLW22HzwaytWoENAeIlSk2kDosEXgsSYPxb4Dnh+ltJVkAQsTpAED9oz1AAnrznBWOUJB4W2e4t3odYjS5IO8nbaP7tivkctTcSzqsmI0gm0cvMmPkcS0MhqAcsFRjuRt+0SR/q9uWLLZJRTWpSYP4gx8BAUreNzq33MRB644ntQ1pOEKFOQPCI1HxQtwDFpH5Yymbt8APnpwTzfDqgYuylUuTK7M3i3PWT8yBjb/05WEDuH2HNOnm0j0xAPkpLa5RTjXDM3lD31VUrJPxFixXoTIBEjmJGEpsXc9xGpWYtUd2Y9WxVA/uRjiRwOE0M81GcejF7O8P7taZ1qwddVibbWMjz3FsXs52dKtTWnUFYuCSFB8MAEnzUAzq8jbA2ipA4/u+G/KVMqlCnHdsTSlwwOrWSZ1W+EWURP54o53s05ptVphQtIKHGolrkjXp6df4YxW4Oz93pCARpuyqp8ySefXFmFpHrEY81XkI4BR3gaAvWSgtZqS1SVNF9A8QBgliCxWNI6ATzwcp0668s6P/AN1I/wAThPNMZVgXoiota6qahlfhmQpsZPxcxiSp2jooSrZJQQYMtU/njQgnZsFkD796S+N18Jhc1kaq/wB21EoQHYTUeSo8ekkG02AEgDEHE+E1TU7lAiCpTGphTKKNSmQTJCxe8jc9YwJ4dxynUqRTRMs+lord5U8MD57i23PF/OdrEqVk05hSgRVdXFTu3YTqJAFwTeT0w3xY3ckJe1wVfP8AYMsQTWyyQoEB1AMcz54G5nsOyoxWrRqMqltCOCxAuYHMxJ+WGw1EI34b85xV4i1MUn/+Hk6GMU5DyBI0nqDcdYjngHaaLbgfX+UQlffKQ6fEaigBWgREQsREbc/XfFdZ2E4yAPL2x0jgHZyg2VpNUeojkAlQPD4mOnZTvvvz5YwnP2ZWkGWua6z1OLtTYCw0gnSbEFjPhHPlfpjPE8kadV1KgaDcMI+e/P8AMY2yzitmFgKoJUaY2uCYAtyJvyOGMtzgkSYC65wrtJQp0KCvUBKU0UqAd1UAjbqD7yL7oXHmDuwpmVLkqYUNdiwkF7XN8R/cK1b/AILFdKkssKNwWO3lGL+Q4FVzC9ysO1MS3eMoXcgEQpN4PPkcX5g1kDX5z3iu1TjJdKW4/dVOJZBUChqwLQgcAGPCAP8AKTpBjYmTbxYqcQyy/Gmqn4gSGI1kGwBg3gASZ5icFl4CaOZpUKiIQRMjUyBgCFkwPiIK3i+MZjMJVEAaFA1MgYBSsExa8kSIuASD54y2h20ZtX7AOQgvCODCrUJZiF3UFZB3nc8rdd/LGj9nX0koZUN3QZGVdRufGCbHYRuZETgtxjiH+HYDLCmXfSr09IUQ3/ywoB0mCJG9p3xRpFqNJZLEtdlaxDRCwTcRY+uJPQBUEcu68lDV4jVZrjSRTKHURqLAAE/MxY2IxYoZcd6KtSkXphWpqSD3ZZVIkkmIUhj8tjgXmOMVkQCFjYOL7RadrWNxi/wiqrI9ao2iagVRbSGNMlmIJ2225nlGDDSTf38128VSmyq0krsXpip+rADBgFQ/C0kbGSRJk7c8T5LP0nrMjkr4SyjV0/BboLiBsBixk+PB6BRqgkKA0UxpK6pUERBjYxuDim+eK1wFQI5ZdKrZzI+LwzHqTsMCXAGgubnley/B2JIBChL95rIJnwxdbQZnbfzGPUsg+aL0ywfQJI1+JhtOqLRIgEb+2DHEaq13V1mKRJqCp4RCsDIDEax8V777XwZ+9U8uz1wpKv4jUVBppnpYSFMz0GGA7vzFc4Bv5Ut8MyFNqqJcB5BUtOqAQIIVdJiNx4oPTA/ieRpBw1IagImD4XOowzQCNMBLRvqw057PJmwKknSEMbE3E/NlO0bYCcF4dTbKMr021DWysjECoqiBMTs0xYfPBOYQAMIWlptT1OLCplwpr01qu0EMREXIaSALMBymRG+BuYzeb1HRUZlmzBwQfPbE+c4NSbLqqA06jgsVaADUA5FogSYgXgYHnNu0nvQt/h0C3KLKR9cJL7RiOskIc3DiDcp82A/ji3wThWrNU6bBGlgYkFT0BImATvzibYiz2ZFRQe6CuPiqDVLdJE6RHkMEeyBdM2jIuu8HVAUA2Jn+HXAmxxlWnAHNUmXifCatOi2ujlxrcQEaSDMq0RABgi3XFDKZgpXUhQQdSgzM7MSRyEAm46YbnK11em80VPhgUxqIAJKzpI0gdN53wH4AtHh+aqEkmnWQd3Uaw/aZWHqANgPfBx6hxG1x+Srv07fzBVuN5x3jLU6QGoEOIKmIGkpHxCCSDfzGD3COGItCiGFJzAIZ6Uned9YtpsB5YJ0eOLWR8xTTVTozTV2MFizIGCiPhBi8xa03wPGYWvqeodBS+lXZQy3gQDczaPPD36Z8ke9mQDSSyZkb9rsE5SXUqZX761OqQaNIMFYBgSWIJErzQyBECZwJ7VNQatOXVgBOqzeW+vnOrawEDDEvY4ZurVKHQ5DVACfASWFjaQPFvhPHDn7zutBDhtBUnY7QZ8+eAmjdCdj+fgnQObKN7ThVKNO+5ANpi0W364beJ5oVKb0zVSGEeGmw2YEQSxmIExPTFw9iFpU6ZINV3LL4QxQEBYVBu5uTcctuZG0OAl6qCmxZ2aFQwFBJ3BJgT9L+WGs0UkjGyN4Py9pSZNRG1xb9/BVst2tqIir3NEhQBJpgkxa/njOY7ZVmVlNKiAylYFJQbgjfrz+WGGn2NVqLNWTQVqd2HSB4l1FxazQdNz0sd8KfFeE9zV02ZYlWFgw9CbcwR1GCmnlicY9wNewI4Yo5W7gEMp5ViQqhiTyFz5/THUOAZ+umWoKwJIWBdYABIGszaFjkffBXgXC6a5I0E0o5oM7tG506iSdyJ8PkMCcrUK03RQrKyjU2kkLIjcjwmLH0t1wvT6T8XES00Qe/JRPqRp3gVikm8XSu2YrVNAekW8dQeJdBYAHe0CIiNue+K/C8n3eYZRenTVqgLQsk0/CSee+/n546zwvhVKhTrAslVXq93tKnSgJBBkEeJhHkcIuZySUsxXVVUKmhUkkQrsKoUDUJ0w432jEOayOcxs4A/a0FufEHu7UnZ9Woh2JRu8BHh22ZN+do9sF+Esq97qVDDCqGi6kzBa02Oxjri32byFOp4qo1AWABIBO5nxE7QInn8sU+IZd8pmqhMeB40hxdW8QAXcjRHKxjni8Q3Vw+A05aAfiqUbXQS+OeCSFdzVOhoWpURO6UEkBgpMkSQkAve+4357YD57N0KlDvaiv3dUtSApATIBgqB8O0HlAIjFvM01zLPVLChpFMIjzJDNGoExYGWJAwz8a4BReqyrTXvl2cAKzRBgkciJ/exSl034djL/Meff7+1oMm8Zzq4/ZKdfg+VQU2J0LE0DqYnVAIADGCecmR7Yxwjgoap3zhNJp+GnVGofEASyiwbQBaT4icN/DODpnxrSEy1OVUBQajGAXQFrBZhTMgkeU4U+K8TVi60lekgnTqaXDBmlisRJMykWEdMQzRvma7wxwP1QunbG5u88/JUuNcBpy2mkoWoFC9yQqqVYk6lM6iU0iIgt0i63xDgopU6rrTBKVLTuAP2kXwwR4vMEcjdyyGYWrSam6OSzDTUS1dWsJWVgyRtEdCIGCtXs3mctVKKi92aUrVDgNJsyOPxSoWSSQInUZOBn08mljDpcCvv+FzJo5nkMXPuzeXJplgrF6rCTphEXV1i/ivbb3w39lMopao3d02dAUIaIu/IhSdg2/0xJwjs9WXRRp00eNTyhkCWJgkkBRBUGRBtExZgyX2fvlxUrsRrcxoQyEBuSZEE6uQEDzm1D/Z67VeYGsbtd8Ep9tOFKaWtKapGoqKQkm25ECBpBLAeW+KX/ouomXYBqXegK5iQQulDEHcaS2omxi8yMN+e7D1M2AykzTBUgwupXENpMQGAGxtcbRgJxjstVNNUbvqJp/CDHisANRX4o2kT8sNYdo9YH3oXtv8pHuQ7g3ZV1KvWg0iSwOoCmdgAyg+Gbk+Qwx1KdGqndHRUVwCAikBVmAyOABY3tfFHs32afLVgtNqj6xBDErSZiwBOksSStzODi67pPkIG1rW536Y6R5bW1CyMOvckTNUQCQKWoANNi2kmA3iMiWjfYRznEa8Ar8nIHICnUIibbQNotAjblhk7bslFQKlCpl376UqLS+IAG5rAspDEghQZtcDEnBshmq1BKlGtmTTadJIIMAkbK4A25Yb4JBoqdzX5Bpc+4Zw0Vq9Kmdel3AY+W5+mOpcd4FTFCg1IJTQHuQkwOb6ixPmZJvtfBvjHYenRU1qJbwGSh0kRMGDAIgX57YKdlMojUUdlDEM2mRMXAJE8/CL+uLMDvw8wcDeCqk7vxEZBFZCU6y10y9NmBGqYg+IhTAJJPPy3EG840zfCWzeTbXTLGSCwWShgEEEfWLcueOlZnJpWGlrj153uMaZOlTUFadgrQQORsT87jFeRgkkLgKvy6RxzbGAckLnHCqi5bKVKWnVTWlUgNEliywTYX1tOAuVZKtKs58JpUxpggajzkGSx22jf0GHj7Q8iDlXqoAGSNUD4l1C5jmG036TjlLkKFm3WeVsb/oyLZAc9/wszWO3yDHSeeCdoe+XMwioyijsB8IbSx25yD/7YQuPJoz1V4uRrn1UAn3nEvCuNCnVJdKqqyaNWkgEyGST01Bflgj2i4fUam7rsigte9yZEc4FzjM1TY5Zi6N2Nv06V7TvdFFTh39e1rxLj5OUyiQYio5jmxcp9FWPmcR1uNUPuoRabCuNB1iAJVqk7XkqwM9QP2cCaWXIy9JjPj1kAnYByggchKk/PEYtt643NJGPAYs6Z3+RyM5LjbtkszR5JprqTyIIRvcMuAWbHeUgTcqYjyI3t5ge+CnZeiKlStSJs9CqsnYeAkH5Qp+WAHD6rTCkXgEk2jUNidiYtjJ9IQgzjq+Vf0sxYw+xdIz1QJQqkWPdrT/0u4LfRAMA6XF2SlUQD/iAAmdiJG3O5GDXEsl/h61T8JenTX6k+8j2woxYjmMXfRMY/Ci/O1V17rnKM8AzmsMpJ8JWuvy8Df8AS7fujE/GMmTUQqszdmtI0BgDd1me8I35YXOC56olYrTpio1VXRATABYeIE9Bdhi9mFzid0M2qojsVWdMho56Z3AxS1jGO1jbdVij+yfE5zdMaF1kJiyNJgaahoLVACT5lRyY/wAcL/E+OseIPWN9NbXHkrSBP+UAYJ5B010V1EKtVCSefjB+V8KOcrTVdtgzkj5mRh/o+LZJKD518EMzw+OMjy+aI8c4ua7A+IBaap4m1G0yZ0jckmL7m/Rn4Pxc1NDFiHNJVLTeQuifWwPr64RKFIuQo/EY/KcOtHsfWow4rUyqja8xz5b++B9LOY2IM76+CZow7eXddroPCaiZXI0C2wTvGsFlml2sLCWc45lneJa3bUih3cvrkzcyRG0Tz9MMPHuOrXyhpUSXenSBqAAjT8KHeBubehwoU9gSSSYgHe/L1j++eNL0XE0R7ws/XE7qPtRjhnG+7QKEWRVWoHtI0/h2mDAO/M2w0faRqqUKTI0aahOkmA40fC19tQ+h64QM5QbSFpg6pER5ws+/PljepwvNKy6qoqqzghVra97SQeUmNWKnpR0Pitif3z8UzRiTw3SM64+C6T9m9AU8r3mkK1VoaIiEkDa0SWw4mqGtv13wg9ne0g7ujlu5cNOgmRY6iTIMEWM88O5aBJ5XxmyRtjtreirbXukAeexa3pKUcgfBH1k8vSLz/DAntFllrCmSPEKgRW6aiB7YkyvaTL1XKU61NnBjSGBa29gb4qUeOUzWNBgQyuCGMRqkFYuSeXTAM2OaD0eEZ3CyOQmTL5dAdQABNtUeI+p3xWy3C6RYVQkHeCCIPodsZpVdpmROJjmImcA8UbKhpPSlqopUqwBUiCDcEdCDvhLzvCOI03K5NsquXWBTV6balEC3hYCAZAttE3w2VavhHyPvj3fqLFlHqw/ng2OLRa4i1rnXBUqbyCCPphWynaGnl6S0YbvEYgRBDEudr2kmMS9vda0QysQLoQCROoW2/wAv1wlZOglKtkaQYsKgpuzGLFqkx8vh+WAp73VGMjJ93aa3aG284P1XXkaDHliN2MW53wL4tmgamgOFMWuJvc2Py2wVaw9MKicTK4bcDvzv4IXABoNpW4zx6glOtQrFmZlZdIXcEGLmB0xyPKZs1K9IVaTLTZwGaRbmDbe+/lhr+0Lh1RM09UHwVApA3YsYSAv+bT+95YB8Z4G+WpUWYy7VCSg2EBSBI33jp6419G6w+OR1bsADnjPypInYBte0XWTfCa+M/rKTpUrakAOuFAY+KRBBtEAeflhZ4hwts1UXSzqwgQBI8QJCtt0PPkcGeMZ4DLd7pJFVYphtpYGfa879OeMcM4Cmeo0qlcmm4qtVVlHhLAhAXE8ih/snGFHE+OIymxRr/wA+drQlka52wC8WgHaTLLQ7ilIOimRPrVqN/u354CM0fL+/54aO0D01zNWnUZTohNUwZAE2B6k4E0qNB20qSzQT4ADAUaiekACT0x7PTD/Awk9BYEh9c4KOcA4PRfLq1UOtixVVPiXYHUBuTB9CMVOIdnu6ylRlAUCv3hdjBCoYUQqkjUCTItczGCHCeJOKCCmWZVJAjyMaSDsIj3xNS4waj1cuU7w6TqWbERLqPOTAB548kfEGok7om/da3drXRMrF0h3aHjz6Pu60yyK4qSpEmUHI76fF7+WFTNZxmbwU6k9NMQehnDhxdlUSJLqsNbYgiJ6MCQCOjDluD4W71sxSpo7KrHxxOpQskiTvawPpON7QyMGkDroC7+H9LM1MbvxBFc8LTgRfvlerRKLJBOsqQSCAy8wYJ53vhrz2ZTQzaZbSGBZi1lXTq3tbnz8+Y7t3kNJpNTGlCpUxtqUyD/mhp+WBua4or0AiT3rnxwoCkDYg73MWjkcUtRAdU+OeMWDzflf/AKrMUngsfE/nqkY4Bwxs0+lGRRszEm2qRAHNiNUDyNxgDmOz1StJSorAGI0gEEdYtOGnsvw6rladXvVKE1FW8TIVjFj0ZT88KPEcifvHdqwUNU0zqKlr2BsVJAPqRy540IdSwzSRngAH4dqj+GLI2uaeSVpkKDpVVhUQGmwMiTJE/KIDbb/MYfq/EUGqEXUoZ9rzFzbyG/pin2i4AooUjSTwIWVouZcJpnmSSD8/lgeeN99RWgqv3zkJqkQwmAL3k2F7b9cUtTH+ObHLEMXm/K+/vtXIZPw5ex56x70W4jkEGWqNRIjMKivdSd6p/CYEsJIEW6YWq0oFB/CZ8+onrfmN8NPZ7gTUsvUWskBqlgSL6BpOx5E74UuHEPmxSaGXWQZ/5ZMc7GPLGnptXFGJIx/xk12KVCXTySbH3e7GfeiVJWpGnWiE1d2GOxLcvOwYnpF8Fc3xIojMNB0i4iOfOBIMkmOuL/afJfeMjZ1UZdxY2EMNIE7CJPywp8Szi5iihRGQKAKhJJBaB5wAReDeSemMyZh9JOjnZQHB933auxuGjY+F2U6dlitXNJVWxbWSliFhSJ1SZ3GCvbrOTlXy6NFWsAoAmdJYBj8l1exwrcOqfdcvSYRqLKzmOpGn2Qj5k9cUu3deo6LWQsHotNv2ZmTH7Lb+THpiq+aF07oQfMX7aTWQSCJr+sY9loNlOyD0KlOtSrI703V0VAZIDAE+QA3HqMG+1HEkq1jUoS1IqrM8GA9wFMxp8Kz54C8V7ba8sVUDvHUqQs+CfiM/w9cHuwygZIK8nvZYwSDB8KiRceETb9rCYHmBhfMDYIpMmjbMfDiOCMroXYxT9xok/iBb3YkfSMTcbqqCAxIkctXXqonkMWMrpVQikwg0iTJta55nFtDg5omytLXDBSWOcM9qtUygq0DTJI1ppnmLW+eOVrxBfaxiN+f1x2FTgE/ZCk5LFXM3k5qv/CbenLCZIWuAB6ViOYsulU7VZ+hWpVqC1FasgVjTB8Qh1j5mYj/mxzt8uf0hwymwN9AYEc1qEkEeRnADsfTepmHCyx0FmXct40AHmdRBxZ+0SlUy+Yo0wStSlSUypggyT4SOg54taY/5XV/8pL/9Y96721MHcAnzE40cnHzcn2kcRp/DnK3+ohv+8HGKn2m8SceLOVR6aV/7VGFh6FdV7bkmvlSBc1Qp3uol9trETgb2pz1IZXTVTU3fIVggNpgl4JBiyxMHcdMAexVapWorWqVXqP8AeKkl2LEgU6KiSSSI1mPU4G9u88TXCG3TzHX03+uGR0/Vx10CT8x/CYf9Dr81c4fkaVN6dTMmKFZKj0wGbUIsoJC7kxtIJ3jDyuaR6dM0VApGihUDlIIIPmGBnznHJeIcXqVaNKkSumiCEgQbxueewGGr7Oc+7UqoM6VjSTsPiJWfI3jz88N9LAmC3HIPw5Q6KhLhB+11QNnq8wQWB91U/wAcOPYLI06OU1kDVVJLtzKglQs9IEx1PphB7QgjM1CQQC5gkWMWMH298dB4dQReH01n4qYuer3/AO5oxHpF7hpY2N5NfT+VOlYPFcTxlLnEKL8Nq1EQqwDaJJ3sGDaJmYO+0yL4M9juBimzVqjjU2XNVADMgnxFpG4hdv2t7YVa3ap/0jVzDEiGdbATABRRf0E+pxT4Pxd6dWi+okJCwSY0GdS+QILe+L7o/FYaABcMmuVVBLXDyBTV2wy3elaqzIGkkbG3hm8bSNR2ty2GdkqLHNBiQSEMgGYBgCTsPTBXj6/4eqhMmkRPnB/lgV2P1Au6CSbQN4FzMxzIGMtku30e+N3IJb9/fSvOjvVNcODlNHaXindZRkmWauGTaQEVGJ/eIHzwpOtNstUqEr33eAglhrYGJAWdp1NIB84gYpdpeIVmrAshC0wVuRzYmYBkTI36YGq5MXnGtootkDW94VGd26UlPHDOMVK1FzUeWp1Vqna6le5O20HScUarE5+mFJC1AGMc9E728gMa9gWRqtajVMd5QdFnmbN7gAkemJODZpDWoqfiCPB57iw+U+2MrX3BN4jO2kfJXdMBJHsd0Qfmi3GuJtSoVwrkF6yRBuNFMsSOY8RX2wPy2ao/czUlFzKHUG1frSe9MQCL+G5IP4Ra+Ie1VPTTRZGp6rMFvrI001LtaIEQPX1gKyXPkAPpjV0MIGnaAfaqOpfcpJTbwPjL16cMxJD1GP8ArCHlbdWMeeAnCL8SAmwLk2FgAQLxO7DG3ZJG70kHw6hI6khr/KCP9WI+DMP0hmYBJUHTBPOpTGw3/LfljN1FslnDe2K3HRjjvpyLdsuLmmfu62V4qP56QQB7kH5DFde3oetRRrUdVIVQRuUaeplYIP8ApsALC32i7OGs1NjVp0yAQdYlmBIMWPLA7K9kcoDqqZjWQdlIVbe5+uAg1uni07Gk2R1RRS6aSSUmsI528zJGXq1AYZm1WN5LSIPt7YF8Vru2QevScioihpU7i2oRzGmfYYu8bq08xlqwRlfQhaxB2GqbegHzwF7F5o1MswdA9NR3bqvxRMTpFyIZATveepGU2FxZ4lZu/h2rhkbuMd4qkAy/aRKdGkaQHfw61GKC4ZQAJB8d5Mm8/OepdmaDvVoh/iMFl5AKAdI8gBGFbLdg8p3yvSd9IuaZINwZHiNwOoM+uGPglB24giOrRpcibAmPKzACbbSZ5DD3EatzWt4Fk/BJa06drnO5OAq2c+1WllM/maNSlVKpVZSyFTN99LER74NZb7bOHHnXHkaX9LEY5P8AahwnuOJ1xEB9NQRtDKJ/6g2BnDOANVymZzKz/h3pBv8AK+sE/IhPkTi055ulUC7ov2w5BiFTv2ZiAAKVySYAu3XDg9CoTKyB0LEfQDHy9wMg5nL6vhNamD6a1nH0i3C0B/4NI+elR9IxIo8mkD7XJvsXtxBjy7h5+bJjb7YMkanEEKMCWRFjob/zGIvsrqlc5UAM/qT/AN6YLdqcmanEEHNgse4GKT53RP8AVVyKJrxlchr0yCV5gx+WCPaHg5y1ZqRIbQSkjnpMTjGVywfPJTIkHMBSOo7yD9MNH2kcLIzFdv8AmFUeYaAfr/DDHS7XBvmgZHuaT5LX7PaHeZTMhQDWp1qTUTPwlgVcxIBBRQCD5c8H+1nZenmdDd4abgaQ4jSZvcEjoNjN+eF/7NX0UazftVAPZZ/PGeO9oqvfNQog65Gy6mloI0b3ibxI5YQ173zhsfI7VhrWNh3P76U//pGhlhqzeYEckHh1e5n298E+C9oFzFdMvSplaIBuPDMAmwjyM88Jy8LrU3nMI4Jupq6gSOZk3EE/Kbi+DXZ6lUbOUQZBDyNOkWAJMG42F+ZFsb0ei8ZviTP3VdDr5LPfqdh2Rivqoe3vED3/AHb01UoWKFfxI7agSL+Zjz2GGnheeQUKK5hTTK6dJcRdQPPqNsLXbhP/APQpf8y0/wDvI/LBrtXxdUVC2wPTny9MZutmJkbFVUcUrWlYNhf7MoH2t7I1KdRsxTh6NTxEqLqTG45g76h15c1xLWw6ZLt1SGWVKpJIHdkBZkbdIPgPuDhKOUJlg0jpsR8oNsaekkkt0bxZB58wqs7WCnNPPXkuidqaQprXCrp7wmR0JJB97H5nGnZnIJl8ujrJeqCWM2sSIA2EnSPnhey2ZqPkxrJIDaUJMkqLX/1SPkMNWdp90lBR+GmV8p8BP1BxlSOxORkCv1sf2rrBmK+T9MoJ2mzoNQGZItfYqwFj5TqP+rAPNcKBUVKTaQbhT8J63/CfofK+COc4SK2ap6idDuoIE3kwb8rAfXGlZFoZitSQRTDkKskxYErJJveRPQjnja9HTMkgawdD5rO1jHMlLvP6Ktw1HoulaoFhGEaTJPW8xsTtgr2aygOZVdIdlpHTq2U6/imDEAHa98DxRWpUQAwpMmNoAJJ09eXzww8AhMzUt8NNFH/VIPmbYq+k3hkja5AJ+Sdo2lzHX2R9Vt2xzFRB3dQ0yrjw6SwZSIm89Pl5csKiMwiVZgbSon3G9xhv7T8FqZpqYRlUCdRYbbRAFyfLCfXR8vVqUZ1d2dIYiAw3hh6THTbFn0ZI0wNoVd8e9K1jT4pHki/ZqqRUZvhQIWuIM2Aj3P0xe7KcJZFqZyzGsWIAkFVDNMnnJA26DFcroypcgd5UEaRsPLqWJifQDlhq7gZfJmmv4KUepi5/eJOKZbHqp5XX6tAX7k4ufBEwV61nCCdp660swcxTfVoCgEmVK+HUo5XM3HOMQdsOBpWUZik2lt2gWZYs3qLeo9MV6fDBUrU6VQs1Jze5FwGaN5CmIttgfxHiL0albLqfAjlUBkwsQB1PhJF7x5xiWtZMY5tMKrB6uvOlFuj3RTm7yFS4FlgtVg7KVamyyGKiLTMbjTqsefTk1ZrPUcvFDKU6au93gXUbSx3J3iT1wk5fKN3GYq6rU0ClSJJ7w6bEdPrOCf2c0VK1miWBj5QPzxT9Kj1t3VcKxonAerWfNU+N5yrRzSharSAGsYAJncKBaI35Y6r2U4y1c03COAAZIsBsDdrMLi298LHa/J0XymXGkd93rHUFGrQF0wW3jUQQPI4M/Z1R0JUMyfCPQXP1/LCnGDwgDhwAIr2gXf1Rjxdxd/ySRn9kvfbqo+9Zdv2qJX91yf8Adg/9kPCEbhVZanw5p3Df5dIp/wAdRwr/AG0qTmKDcjSI+Yck/wDcMNP2P5qeHBf2Krj3hv8AdgC71LSw316XJMzlWo1KlNvjpOVPqpifcY+oaWalQeoBx8+faTlQnEq8bPpew/aUT6+IHHWuxOfFbIZd2bxaNJ/0Ep/txEr6aHIo2guIK5h9mVU/flH7VNx9Afyx1Spl0FVGZAW21kCR0vyvjmnY3s3nKWZpZhldKcE6mSFZSI0i3Obe+OiZvitSWPc92iCQzOIMczBkdcc/aJCT5LmXtx5rhYzfdZ3vI+Cvqj0qT+WO09ocoKq1ECKWeiyBiBYkNpvyvjjmdy33niBQERVrx4bABm5T5HHaMxXqaIprSYbHvCwO1oKgnrji5rXtLvJQ0EtIC5h9n2Y/VVU6OG9xH+3HS+zfCqag19AFSr+P8RUeEAHkJB235zhI+yjsyWzeZo1Qy92gmI31QOtiCTjobEUStIVLCwDXgT5RhEkTg8vHac2QFgaekt/aYQKeVjctUP0QQfI3HzwncKz4p5ii/wCFai7iYEwQfQTht7dZepmnpCkNa0lYECAZJEnST5DacJJotzpsSdtxebHa+PS6ORjNMG7h2suVjnSXSd6XBaOacVWLtUojSINpEsuq1zzseeKvFOFpmAEedLEGxva+/wAowb4LUNOgqFACCfxTO1zbe21xbngunDKRyne6fGBJJY8jBuLA+Uc8Yrts0jX3wbPuwrzSY2Ob5ih70r5rgdGtR7tkimh1AJaImTYdJnCl2s4eKWadVEAqrgc4KjafxW+eHqpnGVXNAIammwqSU85AEnwzhS7RcOzFZlrOKQYUwpVCQBpk2DAddsabNXGZrBxXeFTMDwyqUXZCp3tenRaNIIYKQSCFFxymTBjzOGvjlKbbaWmPpv6HClwDKV0roVVZBLCesEXYCYE/2cOmVUrUXUZOoTOone/rhEr9PGXs6cOs5+8p7RK7a4/8+asdnuHBqBJRSe8OlioLDwqBBO15288c1q1u8q1idnqswPMX8P0n6Y7H2vWtSQdwVVmWIYEqINiADYifPljlFTgFSiFLaSHMSpNiL3kdMP0MkcI8Nxr5Wlahr5SXgKXsmCc5sJ0E7WmVuB64aVyApFxu5aWc/ExmZjkN4A6n5rvAnalVFRKRcqCreJQLwRAMbR16emG7PZpj4tChmghWJEWjdSZxOrmh8SnZ5v4hRCyTb6vs+RWgzIQqWk6rACbnkJ5A9eWOd5/Nd5WrOSDqqNcCBvaByEC3y3x1btdwdFoppRdS9SxN7SPGCYsYIIv8scyrcDdTpEPqEmLGfnz9MJ0ErIB4cjgPplO1DDKd7GorwHMnRr0mKTAKZEljLMY8gdWonck+jVWPeKyn8QI+lvrGA3ZXJ1qa6O6paTdmLeP2iNgBGDNLKVA86aceZcH+X0xDdXBE57W9/FC+KWTaT0h3Z/KFn1EaQBEnYdfYcvPCBm6/e1q7yb1GZT5Tb/pg/LH0fxWrRpqgq0xUDHTcA+pv8sJtfsFlqfGKIFJTQq0nbuj8IdLWHSCDHr8u0ksenZsPXzv7C6cOldv+8LlOZzITh9cEGatREEcolyfIR/HBb7IOBVK/flI5DxWFgSeXmvvjpz9nuHZqpWyRygp6ZOtCFkjwkqVaQQD+IQR7YufZ72cp5SjUpqAWSqyF4gkCNxhWomj1Ds8cKY2uiyEjdouF/wCHqVDM5VXhQJBgyZ2I8XPoMC/sc4qXfMo5lm01J9PCRHSCI9MdizNCiCy9zGpgGIUENq32JPO9uuKFTh2QyLeDK00LQxZEUDmLmR1PvirK1lHr7wmte4kLkn201x3mWQEagrkgG4BKQSOUwY9Dgv8AY/TK5Ko0mHrGOllQfxn2ww8PyeRzz5riVTL95Ty4NNKbKDIRO8Zu7khmOrSoO0edmDhQoVciK1LL/dd27rQqFTN5VQBcQcLc0iPb2iDgX2uRfa3RjNUX/bpR+6zf1DFfs92uWhl0pliCuq3qzN+eOvdthw/L0qdbOZTvlHhDCmrlJi5lhAJgT1jCNV4xwhzqp5A6DtFBfQ7P1nDWsttFLc71rCYM5xFmUA1XiANMjSIjoJO2KPFcr96od01RgNUnRAJjlcXHr0GLz5emd9fsp/hpxinkU5Ow9VI/gTjK8R13fzWhtbxSXMh2Sy1EgoGLj8bNLfSAMHUouFMtI+X5YtjJKPxr89Q/24kXIEXDL6awP4xiA55NnK6mjCIdnOFU8vRqVpTva6qWPRVHhF/IknzjpgDm6/6yVBJsdXLrzwWyuQDGdCav2hon+OK+Y4c8/AT9f4YtukcYw0BJawBxJKqKqM2oEUnO8yVPnIuv8MC6vZ9lfvIZxMjSQUB6+GY+mDX6Kf8AYYf6TiMcPZTMMD1gg4U4lwymtG3goWwZJ29BvhrrV6K5LuRVps6iWVWBYkySImdz9MCyzz4jq/zKD9SJ+uLyqpSTTWeZBI/OMHFLtJ/dA+O6QCinRQvrfGtbhyzdvbBPuEPJx6Mp/wBoxhsmnJm/dH9WE7zeCmbR5IVlMpTpt4Jk4sZI/wCIBaWpgksoiTaQBJHOOeLX6PXfX/0t+U4ly/Drg61n0f8ANcCCWnH1CIgEZU/aDiy5gLFN0iQdekGPLSxwAbhKsmliSCZv/wCNsM2dyoaPEv1/pxA3DhFmX6/yw6R7nHJS2Na0YS5S4SiWBaJ6nFuh4a6tp1BeUAnygFlB9/fbBBuHEfjT3P8ALEdDIkE+Nd+Wr+nAB7m4CMgHJVjO8RatLVEUHYHSJjVMxqbSTsfEcDKmWpEyVki4Jj+GD1dFgeJfZv6cUmyqfteyn8yMTIS85P0UNAbwFWR1iQMeoue8WSdOoahO45xi8nCALaap8tEf7jjenkAYinUPz/kuAFghcS0hMPaYITRFQsqlzJXeNO372nlyxFR4MlHO0ipck03uzSeW2LNTOU3Cd9SYsLqNJN45fITB6YqpxlmzGvQ/dqCsASZPM/Pli85zbsnsKo1rqoe1EMpRpCtVKUylUzLsphvMXuJiYjFLstl+5pV9T6z3rs5E/FAkeKOfyxWyeZZM1UqGnVK1AdMLfcE+0YucIr6e8BpVPHUZ/gtDRvOIa8Fw+K5zCAfgtM/xEO1LSCDrEkxtI6HFnjOeoI4FWnrJEiwNpNrn1xWztVDGmg4bWp1aVEwQSAZ6YuV3p1G8dAs23iCT9W6nEkk2L8ul1AV/KocI0jKVygAEuYiPwj8sClWu2Xd6bAUhMrPTe0XwdydZVNQaR3LmwAmLBWEKCL+uPZpkFI0aSlQ3/I/lO4kkyPfCSwEA3wCEwOo8clY7Q/dzSRc1SFVGFlKhhYA7E+nthE4nwlHqs1GvXo0zGmnTIVFAAEBQIG2OgV83ScAPRd9O0oLW8z5Y0CUP/wAY/wD8xg3ucT6rqQNAAy1AaeV8pxdbIIlqrEt+wkW9WJj2wQyOX/WA9ASB5xbFb7qNyZOKIAAtWibNKoeDo0mkxJF9DATHkRY+mIspw1nMD3OwHU4LZXJmQwtpO52xdq5URUCsJZgCNvPTPrhjY9wuv7QF+01aFJk6K7l2PUAAfIG5xBm+FKBrU6l22uD5jFo0iDBERyxeymSgNqgBlNufkY8sQ07ztr+lJO0XaB5bhwKl2bQgtPMnoBzxPTpUWsr1lP7R29gbYKZvIalUCCFXbnfcx54pikBtiSTHilwp+bVHMZaqjQWbqCGMEdRfF7hNBqjFXd4ibHzHWcWSZpDyYgekT/HFjhY8Xy/liWE+IB0VDj6h81W4omWy6h8xmO6UnSGqOigmCYBYbwCflihS4xw52VVz1FmcgKoq0SWJMAARck2wG+20qMtldQkfeRY7E91Vifnjma55queyhfRH3ijoVFgKO8QEe89THPGl4VnDcd5VATettJry/hd+/QKHmfan/RjP6Ap+f7tP+jFivV00ajTGkOZvaCxm1/bCn2eHcZigtNV0VVYVSKjNB/WVKZGozDaXYOwLEQJtGBc1oNUrUTHSMc6+P4tMrcBp+f7tP+jHv0DT8/3U/owSbGMF4bfJV/Ed5ob+gKfn+7T/AKMYPZ+n1P7tP+jBPHsd4bfJdvchzcCQ8z+7T/oxj9BJES3sn9GCWPY7w2+S7e5VzkgREmDPTnvy9ca0uHhVC6mgenn0Hn9Bi1im3GKAqNTNWmKijUyF1DAAaiSJsIv6YKguG53CkbJA7lveORHL1xonDgCTqe5n4tvTEK9ossVRhXpaah0odawxEAgX3uPcdcbVuP5dBLV6SjqXA2Yp1/aBX1B6YimovDk4o/opn4epMkttG9t529ceGQXe/wBP5YqDtTlDP+Jo2En9Ytha+/mPfEw47lyaYFekTV/4fjXx3jw3ve3rbEUxSY5RyD+ir8Ty+XBQVqoQkwmp1Uk2sJ35D28sbCpl4P65YEsfGtgWZTPQa5X1WOWAPavLnMPT7gLV73LuikOlgalFu8uboAIJWTJHXAzLqneU1q6E+616jVmNalHdvUesmpQ0wKoo2ImT64UaDjhXmaYPiDi7ObGLHPXOTj3lN6vllUN3yQ2qGLrBCks8HY6TM9MbfpHLaNf3inojVq1ppgMFmdo1QPWBvjnI7Pv3GrvabAUaraO9SKYq06g1E6oh3CQZ67YIcSy9KlW1JWSr3RWrWmpSVtQzFJmXTKqpgQBYSImTgQ7HCedDHuAD75+/p+1hP+XoIyqyNqBEhgQQR6ixBxuMgnSfWP5YqdmkjK0vCiSurSjalAJLCGkzY9SOmCmLAa2uFkSeq8gHgoGKmkgjliU0Va4IH/KeXoemIyMY0YxxjBV0jtXKpCabzAsvKepxTpVLkNcNv/P1nFh11gQRqAiOoxDT4cwN/c4c4OJtowlt2gZVgZMMUMhosTzIFwPXEGZri8GS27eXQY2q14Khdl59Tzx45XUdS3B5cxiHm8MGe/06UtFZdwtMtVFpMMvwt5dDjfM5Qaj4lA38/bHhl9N3sOnM+gxE9TUSeuAJptOGVIFutpW1VxYLZRt+ZOJ+GDxfL+WKpvi5w/4vl/LHRHdICV0mGEJM+2qqgyuW7whaZzIDkojkDuqpsKisJkATHPHNsgcotfKGhmEqVDmKA0dxQEA1Bq8Qoggi2xBseojs3b7sX+k6FOl3opaKneSaesHwMsRrX9qZnlhP4Z9hXc1qVX7yh7qolSBlyCdLBonvjExEwcbYIpZpu10TOioUIUU2pkOHDlgdyLEA8p/s2X+EcNp5YqtGnTVkZiNVSrBJChm+AklB4PF8IPLVdwWmIINwZ+pJ/PFZeEUg2rQJHl0sPaThZF9JzJHtBaCaPIU+WLlR3gUPeQpJXcxBIB2jliTGTjGCQL2PY9j2OXL2PY9j2OXL2ELj/ZjM1cxmGRCUcOVl0CEnK9yIHxB9dpJ06Z9cPuPYBzA4UVY0+odA4ubWRWVz6v2VzQLQneM1RvGTSClWFD/iUz4Sh0NOnxAqCN8aHsrmk7yELa661gVemHULVqnSC5K/CyuJBEs046Jj2A8EK0PSUoFUP0/v6JO4rwKvUWuVpkNUoUFALU9WpKjM4keGQCL7E4HUeyWa1KxEDUjMCaZZv8W1Y62FgwQhiUgE2HTHQsexJiBNoG+kJGt2gD9PIAefsSXwPKZmk+V15eBRpNQY97S/E1I641bQrW3xVzPZzMtVICqqisai1JpEw2ZStqWfF4UBJVrEqIBwy1uAE1S+pbtMFfIj88RVezbNvUEgaQQp5AAc/K+I8PFLvx7w7cGi/j5k9n2lJ9XsLmWpvcKe57sjUv6w661QLYwp7zuTeBBI8sEP0LmB3w7tz/iDWQrWoiIqTNMG+sAyRUOm0Wthn/QZ0FZQy+r4eV+e8md/bEB7NN+0v7p/Z0jnz3OI8IDhG70nK78wH6e72q72eyz08rRSoFV1QBgkaQfKLe1umCWIMnl9FNU30gCcT4cBQWe929xce0INPEbtiZsV/wAWMdyvtyvBeuJla3PGnPGUxAK45WGST5Y1IxMcQtgHqQtADz3xtHTGwxhMLU2o0WJnfEoeMeqYhqb4nhd+blSs53k++NqbnqffGjbY3pfljrNqCBS3dz1PvjCMepxpjNPfE7ihrC3LHqffEC1D1PvidtsV8SSVLQt1rGLk++PBz1PviIYkbbAbiioLWWvc++PUyx5n3xu35YzS2xNld0tAzDmff/zjZHJ5nGG549Q2OJsruluHPU++Ngx6nGgxIMcCUBAWjMQdzjYMep98Yq4xT2GOs2p6tbFz1PviFnYcz74mOI2546ypC21N1ONgx6nGKePJvhoULJJ6nHu8Pn741q7Y2xxJXUv/2Q=="/>
          <p:cNvSpPr>
            <a:spLocks noChangeAspect="1" noChangeArrowheads="1"/>
          </p:cNvSpPr>
          <p:nvPr/>
        </p:nvSpPr>
        <p:spPr bwMode="auto">
          <a:xfrm>
            <a:off x="63500" y="-9271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8" name="AutoShape 10" descr="data:image/jpeg;base64,/9j/4AAQSkZJRgABAQAAAQABAAD/2wCEAAkGBhQSERQUExQWFRUWGR8XFxcYGRwaHBscHCAcHiAYGx8cHSYgGiIkHBwcIC8gJCcpLCwsHB4xNTAqNSYrLCkBCQoKDgwOGg8PGiokHCQsLCwsLCwsKSwpLCwpLCksLCwpLCksLCksKSwpLCwsKSwsLCwpLCksKSwsLCksLCksLP/AABEIALcBEwMBIgACEQEDEQH/xAAcAAABBQEBAQAAAAAAAAAAAAAFAQIDBAYABwj/xAA/EAACAQIEBAUBBQgCAQMFAQABAhEDIQAEEjEFQVFhBhMicYGRMqGxwfAHFCNCUnLR4WLxMySCkhZTc6LSFf/EABoBAAMBAQEBAAAAAAAAAAAAAAACAwEEBQb/xAArEQACAgICAgIBAgYDAAAAAAAAAQIRAyESMQRBEyJRYYEUIzJCcZEFUqH/2gAMAwEAAhEDEQA/AMFwdDUroHP2qiAc5giZ+Bgxn8u75qswUMuo21AfXCeHOA1XFOrTYNDSDt1GxwlMvTzLq5En7Q7HmT12GItWVhJros5DMPlUrtUpMylZTTW0aDf1GFOrlbtjMrxkaWBUsxvqnb9X+uNTxuuDlqgkH09cCMxwunQoq+kFmXSS6yAWAOpQCPUvUzvthHxi0n7GWSTfZDxHiAcUkYEaKKQes+o/j9xxT4dUJuBYAiYtO/4csXMyqnRLsAKS7AzawO9t9u2NLkaKjIf+M1ElnhpBnaRz5YXJk+NLRNt+zFZdYq6TaZ32H+ovhlV4qET9ljLC/P8AV8SVaKs50ysjaDa/vhaFSmshpbULkWj7jPTF/VsXshqaSSdROqCqgHnt+GEeorSV9IsIC8xzxezBpgKadRgDbSYLKR1I3F7RiqlHUrAtGkwbfa32641Uw6K4M7ttPLD6RvIJt05fqcPoq0hdUAix7dbe2Ly8FbVHmjVtEMfytgbBdlJ6YIdydoB53PMYcc2I5xYm0ciJwZo+HjpZfMHqiDDArBnlvh48OHbzrRGxm3PphU0Df4BdTPeZp1TYaRAvteb88Ny+hG1CZUztG5+/BQ8BJn/1EQZsrdB3wGz2XekxAcsthq23PcyPfAkl0Fv2Ws1mByYkmdj0n8rYZlnqEoiyNZAEmxJ6974u0uEIhh80sn+VlbmPexxNlPD8VU05jUVZWNjcTuL41cegbkySr4drMoJIBi5L/EARYfngdX4LVUepYEx89jzvjfKBEG57jv8A/wBQIwP4iyMBq9QV11XiDtt7m+KOIqbAuW8HVnkMGUaZIMGTvO87csVa3gvMAABZsRIIvzi7WIxsmrsoBgjUsHeSYiAOZkgAdjiPK59mfSKWYU3g1KXp2E3VmiYPIYx8V2wSb6RlMvSq0Gd3QqrsALj7XSxwLqZRlrspNiNdtiGEiPrHuDjUccVcwiorwELE6QSL99uW04pLRBWmYkqmkEbxOx+b/OFejUCaLQPM1AswZtMc9ott3wa4UXr0Hp6QXpnWmraP5lvfA2lR0V2gEaqbdOYuPkWxZ4VlqpKny6igbloFoiTfV93xhGNF07EGbqUcu1HylqNUaFcNU1pAk6QDpgwdxzOBFTPEqiaAD/VN+Yvb9RjZnJeQ3mOwATUZJjkOvWYxlc/XV666QulyDY7Fjc22PbE/7qrX5KLK1YTfJrWyRBu9NTpI36x7HGVeoYiwFiRBiR1x6ay0qVJSiKR9i25Am5PO+MXxrhxQqxYkVZcDpeIj4wuHMpputGRg8kqXZDwsqaUAnUCSRzv07YceHNUD1F/luRNwCYkW5WBnrOHZbOaEChRAuNpvvfoYFuuJspnDRZm0Eg73mNwQeoMxiqnFsbLgyY48pLRQ/wD8k6VJNgCI5E9fe88sNfJvNpWDtf6fn84PcPyjVKSsJIBMrInfmJ7YfWpkTqVhqHqEHcHcH7/jHTUTj5MBfuz8jbCYL1h6jBU36/7wmDhEOciThvid1QKjBCCGjSI0m8jFQ8WLV9bXbZjFyDcH4GKHFjSJLUKjExpYEATO2ntyjEXBcvFVTP06xjmr2dF10aTitb+C46rGB+bNeui6aMgKt41SQYm/YA4MLEHtY774FZ3ieh4UiUEibAnT998I97S2Gi0KjU6R1IfSo9IUTIAm3a2Bg4u9QiCwRVaVJtPLa25xWrVXAVmbSWkH07b8+c7YqZNXNOoEjTbVO4vaMM0mrNrewjQB+2TTClgNXpPI9L8owQ4JwepTp6WpeZrOl7gaYJF7HlfAXJ8NqOyU6VMvUaIVRq1Xnb9AY1K0quWXRV9NW4MtOn1G2qdxYTPLC5rofBVgvPeG6qE1BT0wxAUw0xFxa0m84pplwNWrVqaoYS0RtqP4DGqzmSzNWmtREYoAZqQSJEbxMmDueuAAph2pBLVC4WTIuTzmef542PLh2LkVyfFENTL+VLPTBBFu1v8AW+CfDeB18wrNRKC/ObxzkA/eY7YHZ7OuakSGFOGsZ+ydpFt52xqFp0VanVl/SwgI1mEzyIB3xKU5pbLxxwfRBnqVekFWqtPXE6lOlSABM9x7XwMq8UYQfTsbCSDbecXuMrTSmBreoXYN6mLFV3MSbchbr2xkc9XGuzQsRzIHaJxXG3JbIziost5FHNYsxYqZLRyDfP6jBXNZZtKVFBCE6YYC5mwsDduXK2KHD8pUrFUpKSTY3i3Uk7frrg23hfPhKaUmFWd0pOCJBsSGjmN9rDDue/qIoOrYPy/CPMCh6tNaj30sQCAZ+W6/XCcZpCk1F6NUVI1IrbHULkExDATY98aF8y1JodKYrIRc6bEbgGQDe1jtip4l4PXzNJKlOkTTphiGprqXUSJELcGALxB645sbk50zpmoqFoE0vELDLEt5gfZWkkRJOr4/xgbU4o2YTSwEyzk9zG0dhPziThXDa2bqrQobudJDmL7sTbZYJMbR1jHsnDfA2Sy9NValTqVNOku4MsYMhQPsg8gLkbycdN8ezlo8x4R5pGXdSahUqGEldMCFgmx/HljY5HP5ryn/AINPzVdQq67EEmSZuCI259cB+P8Ahl6dSmKVCrTpXd41BAROkXNpbTaTy2xTyVd6tWKbVDVNvKuADNptEbf8umIT72dONqgJxPiNRKwpmB5bNzMX/lt02nFNeLVfKJmCW3BvF/8ArG6y37IK9Wl52tErcqTCBzB1Ne53Fj3iZxjeK8EzGUYU6+Wamf5WYalfuGHpbfkbY6UtbOZ9lzhXFi9RAQwMqJibwf8AGNdls2XUadKkHctc9TtfGUWq6UqKpRklrnVBOjUTq/pIDEztcYIlaOoVXpguIgHoRcGxixIxHN9aSLYYqXZD4+RjRpwdQFQgldtiYME8/pjKZbh9SAQCRI2HzONJ4gyjOKdHK0CyKvmMERj9qF5D/eB3Blq0xLK2k8irSAJkEkWOxA54fHfETIkpOiXhXn6wrFxTAEBidIveBizmMoa4YIS7UzAHWbx0EYmzTSrAG+2+xwzgecCL/GGlBG4JmZJMDeZF+wHLE5viuimD+q09gLiGUq0DpqIUPIEb9wRbC1eKsyaWMKANIvz3I6/9Y1niTP0vJqIo2ALBVYETswkcrG3TGFq1i6FiLABQQPuPvvbG4qmro3PKd8W7C1LjXlU9KTIVjq2529+t8RZTxZVEA+qCSSSQW/4yNhgdTAbYm4Ez16DsBti5wjLLXrGmogsIBJiw9hubXxc5tIema1SztDEkkX5kxy6Y7FTiXDzTqshcSpi0kbY7G3Ewdm+ElS+x0wJVTHX2wS4HlV1qxsCLajBm1wMeu8UzVChTMin9klUsNVthb74x1MZeKepaKtUAIUqs+oDt8YRu9FVB1dHm3G6mpXhlDGIht/f4xmiPTBHMX5jHs+Vz1Dyy9RKVMeY1MDQDOk9lvbCJwWilSpnKSa3dBABGkxzWRCkgfdjIq+gace0eMO+tdJJJmZPT8hz+caXwHwD95rvaKQgPFtRMhaaztJvPID2xqeFcVymWp1alPUWquWNFolWjYWsvfGy4LQqQtSqFUhdQC3WW2PuF/LFFj/Jnyf7CfBfDFPLhSihY/lQACOhP2m+TfviLjfgehmm1vqVuZWL+4I/XPCcS40yIGSoNRMKhR6hY6SQoVCDNjJNgBheFcYqvmGSpIU6xGkABl0HSrA6mIVjqm0i2HcOa2TU+LpF7hfAqVGl5a+tZkloMn4sIiLYxX7UvDwVsrmKFKa3m6NKLqLlgSCQLsRpNz87Y9CGXCoVT02MRyJG/1wA4Tn3dELsWZQ1yIJ7Gw2E4XiqGbtnmdP8AZPm8xU11PLyyMonZmB5gopgTvvHbBPiHgLMUyFoAVFAVZaBIECYkQe2PReJ8WFIIdIYMY+2qtcgQqm7m8wMWcpUNWiHSELTv6ogkdp2wksSa2MsjT0YCt+yj94pq1WqaVYSLAFYPUSIg9zaMZzi/7MK2VoyKfnwCWqU5a8m5p/agCNp5zj2fN1xSQMwJuF9IG5tzItiu2c1KrLswBAPQ9caoJIxzbdnkPhvg1WktWpoZVZhoLD1Ko5sIkSfpEkRE7nwvwxVp+Y0FxYmAAALKIgBTHcjpviuKTUqrqT6dUoT/AEt37G30x3FK1Sk1E0yYDAFdSXZnQQVYSw0lhCwZIN8EcS52jXkfCmQ+IPBwzFUurBdRBIZSQSOfI40/CeHJRo+URqG5O0k8+3+sJnMsHj1Gxmxi42J64h4rxFqYXQFM6iZnlHcdcEcaTtdmOTqn0R57hVFJqqihhJLaQHgxJ1qAxt897XiObZaTVVqBfRIYr5oI5bDUwvtMn3xPms4uspMnp2MjFDJZRQtSkwBpExpBIgSDuIK32IPTDavYtfgiy/F8yxVK1MFGOlmfL1UUguyDnCEgCz/1DBLh/hfy6rOESnexUSw63Zmv8CMXKfCaBCSGIQyoapUIkHUCZYhoN/VPLpgmHHMAYafFu0jI2gHwfNVH81alQlkMekhRuwMgd1xlfHH7Qnyxp5alTp1atX1OKo1KqzCyvUwx9h3xuc5A1FQBaTAAJ9yN/nHz3naOZXiQfNoVeoxI2KkaSAEYSpAEDflfCthRonzVVwQwpKp/lpUxTA7C8x7n/GK9Hh1byzoDfwgNb2jSNjfcx+BOLDLq0bwHDEgwBAP0Mxi2FcfZcntP5j8wcRlBPsopuKpFDIU2LFmcjWCkBiAVkEDkWIYSWFpMYh4j4kzmS0larNTawVmMqR/LKkSOltsabh2ap06NUNdn5sAfiR+H3YyXibKvmBTp01LVHqAKuxmG3my2vHIb3tiqSSEu2Nf9qdUqdVGmz8nIBI7H0+odj26YfwvxO2Y1voSmx9ML6VYxuLQp7C2LXgDw7Rp1KjZukKsKYJEhYMM0MQOonlfG04x4WpZqhSXLKKaLOj0wpDQTDLMm0zieSPKJXG3CWzKVc2r09FdnUONJZAHKkizGAB+u84i/+hiMszUVqVUqGNWkDbY7nQsi52mBj0bwp4Tp5VWUstSqwIsoKqCLiDYzzn2wQ4DlxlVanU+yGAToA5ACi9/U0Cb4THBwhbNyz5SPE/8A6WqqRGVqXF7TsdhH2fmcTDwvVp1AUo1RAkECBfcddvvx6z4smkaJpEAPWRGEcjMi4sDGBmV46tV9GhlDh/LYxDaLN3HzilpsX45cbR52vCKTCXWqW5+pTtb8MdgOyXNueOx2/wAKvycvyM0uZ8QQpVEY/wAFaBYxIgyxX32xpuHcIrH+M9L0BaXoapF6YFyqgyOYBIxj8tTCFy9OqxmV0i3zjeZfxsjUmBpursbgqd+oIGPJxNP+pnu+XkhF1jf5v/YPzmWzGV0VTS1KtWo86rfxdgbSCOuKnDPGK0aIotScsAbgiDMm1u+CfFPFqPRNIUaj64LGIHKwnvjJqanml1pQuwV5P4EYnlyOEvp1Q3jvDkh/N7st5PM02pCktE+bUApeZyu4i0dSBPtj1c8LFFSAd4NhvptJ6mOfYY8qo56uh1Iqo3VVmIIM3PbB/KZiqtRStVyKjgspbUpLMJIBnTY/yxh8OfX2exPMxRlXx1Xffs0FPhAqIpbUDrLAqxQ8wAumD9kwSWFicFcjwumjh0RfMIjXckiACSWPQC+5i84uVsmFMAW6de3YdeWO89dtxzPXsO2O+30eTSJ1Y/Gw798DM3Vh2kwTeSeg/wATglUq8umPPP2g52qar0BZGVCTsYi49jz9u+J5JqCtlMcObq1+5qsrl/MelVWoywkDSEOoEht2VomP5eR3wdyFBaaBFmFmJ3uSfxOM/wCGVjLUO1NR9ABjQo/LD8rQlUxM7SDoVaYkGQYIIuIwAzzaAiIDCC5JEwOZ63MY0ZqDbGF8eZ56ZC01BFSmysTYi4Fr9/w6YSc1CNvopigpySbos8Zam1P+KYX+q4IMyIjcyNvr2IjLq6o7KpdAIYqJ23H9M9jjzjiHEKtfTqVRpiIJ9iYmDP3QItj02oukD2g4niyrI/qNlxqFLkn/AIE1SMV69BXHqUNFxImPbp0n2w5swqpLMFExJIH44VG9J5z+G0jr/jFyINHCWWoHFQzUEmRZYiP94j4Rla6+aa4WWb06TK6YH2ecEzvecC83xvMrUgop8skC+49okWxqOBPUrZbXVADybDYCYAv2H34RThJ0nsa0WaaWHLEtfbDGWF9vxw2tMDrhxRc0v8MxzXHmHGeEZkUy9XRFITY3gOgt1k7dpwY/aX4+bJsuWoAGqyhmY30A7ADmxg9gOuMXxHxbmmy7iohC1B6iaUaSYMzFrgQek4lNJtWdODLwjJUnf5RcIKm22HGpI5fI/wBYYGkW2IDL/a1/uw5MOcpCarTAMdT0HXthKSP+8UBSs6rUrCSBARe+5gkx3xNUeBLbD7K7Se4wFzfFzl81rJutMhrTdwSV+mkdsZLorhko5It9X76NhlsrX0Ko0glPNplWAJ1OCdTQQPUBuIxuRTRyhZULLsYKmecaTpM9DGPGcl+0motRGekrIieWADB02vPMiMepcD4tTzNFa1IyHtHNWG6HuPwIOxwYrUaZby5wyZXOH/gX4fx4w8qiqsFCJFiWiR7AG3XFDP8AFyVUwChZHJiWhGDekD+3lthv7mLhV0zcwvPuBt74C0qVRMwqAs1J5B0i4aJ6aoMbbfXFOCm6Rx3xQR8R1KtSkvlqTpcVVLkD/wAYNiDdieXW+MFw/itc1aflss6mVFKiF8w3jGq4hVqU6SrT9Oksj6oYkmYa51AwDvzHPGay2Uq0wwpuokzJSSPYnbHm5Zxxzq6Z62HPhWCp03+9/uajJ/srosgL1Kmq8wFjc7Tyx2I8r4pzSqAShN5OkiZMzY4THX/G4/8AseY1G+kVSMcB2xMRi4MtT0ghtTcxISPrvjwkrAHYUYttlW30fS/4YYzR/KB8f5xoFWo1j7YTOVmRFZIBHqvtaNriDzGJMxVhHNrKTt2OMJw7xFm6ilR/EtcFQAF6Wjf8sdOCDkm0VhOk0e5cE4nVzFBHrAgEW0idcfzGDz/pmOeCAcf2/wDI3b4A29z9ceY8B/adnqZV83RDZcWYqmkqBALibnTuRtv2j2NKimIggiQdwQbjHrxdolJO+gfSKAj1DsJBJ7tyHtjGeNkBzMqZJVdQF9JFh9RB+ceiwOkYxnjvJKHp1AANYIbuViD9D92ObzFeJihHw8n/AKakf+IH5YizPjvIU6hR83SVhYiTYjlIEYocfzzZbg9R6Z0uKKhDzDPCgjuNRPxjzHJ+Fsqyet/Uv2jrUGeeqTa+KfIscY2Uhjc+j3ehmFcK6MGU8wZBB2OMx+0Klai3dlP/AOpwM/Y8xAzeX1aqVJkeneYWoGkDtqWR7nGj8fZf/wBMh/pqC/uCL/dhfI+2FsVqnRg+H0NdWmv9TqPqRj0/PWRniQFLkdQBJH3AjuMefeHqyJmabVDAEnYm8GLATucazjniSh5T0gzMWUrqS0arWYx15Y5fBcYwbZqi5dHh9Dg+Y4mXrvUBYkwGn/4rFlA2xq/2cLmcnm6WWr3pZjUAD6grqpYMs2ExBjf4wIy1KnRC/wAWpT8tiV0ErqUkkSPyv0xofDuZy65ynWapUYBmcFyW0+khYnaNXvti6yvl+hd4lx/Uk4rlDSr1EbdWM/jN+ovjXeCc+RQcOpZVaARcwd5HSefv0wP8ScKarW8xQQGCxrBBMCJ29sHPCmV0ZeDAOppM78xfHPgg1nf4OdppWyTM8Rpf1qANl79Thozyr62IAiRJgHuSeQ6CThud8QU1YKvrY7EWF9ri5PbGc8bZvMvlnKpAAJiLwAb39R+e2PVcWlYqaujIvxQZriFTN09JlTTpgmDKEC++mVI6WwWr57NNQOqnTX7QeajGFCzIEQSdonHl/D1qpFZRufrG98F85xuo9Opp1zUAVugHOBFoAiek44JpuR2QkkjT0ODOKFMqpcKi6St5UgfPf5GK9Xh9Zb6HFpGpGFuu2Nx4Gy7NkaP8ewW0qRF/f6TyjBjP8YrLSGlhM6QwMBojp2tEg233OO2MdbZxt/oeXJkyn8SrMi6ggjfYwbntjOcZ4OzZhXKyjlC52vIX5Bkbcpx7GnFMzUJ0spk2GqR2EER8HATjGTzVZdLEKkkgHTeA0BIuI/AYaUPq2mZFq9oz3D14epKnLanpgtPlMxtc3NmxrPBlFGSsUQ0kqOrqCukBtEXAsA2n7geeMblOL1Dp0lQQYbVEwes8u+PRuA6aeWWowZvNksB9kA/ZNxYwBG0zjiw25HZl48S/VpGYI9Q6k/hfEVHLkVEiLtDSTMQTPxA+7BWlUlfRUJAtEbe4a64iqVloIXqMsmyiQJ5hQTAJO/IY7Gm9HJZnPGAGpgCT9iRuNV9j7cvfrOMv5XvghxLNeY5NjzJA3J3PUjpOKmn3x4/lzU8mvWjEMWlbnhcSoojHY46QwpN8dhpI64WcYaKWjDxmW/qP1xFIw5LkASSbADmemC7MJWqmDJtEGwxjeC5J6FbMaE10yQUQEAkXiC22kfjj1bJeE1QB8y4UHZAfuJ/x9cY/xZkf3TMtAimSppqNlEAMB/7hPzPPHoYsU4Qbl7K4muRDnM1WrUgooMutWBLVAdFiNgDqPOMep8MYplaI6UqY3B2UA7b3GPM/DNFszVIFWV+0YkhR2DAqLxbnzFsboZSko+04btp39ys47vGVJtjeRK6o0OskYCeLco1WnTCIXOvYcpU3PbF7JZgJTAdtRn0nY+xuZ/XfDjnfMMIbcyOWK5IqacTnQO4/kFrZd6JOkQCDYgaL326RvjycvQLGaKnzANRA7za1/iMen8XzmpvJUalPpc9esR0j7m6CfK6Xg3NrX8sK5QtZg0IR1N5HUjfEs+N6LYsiRtfA3FqdB6mhFmoFAAMeldQEW9V/0b42D1XrwlamppkyQfTtcH7Wr6jFHh1NKVJQoEU0CaoA+yN56HvgfxfjZSFVwXeQtjG3OQNrcumKxqMFGiU7lKwnn2of+GjTpAiCxgKF5iTuSel7YoZjw8dQdwpWZPlITa9iARyO4BwJGYWmoBbYk7XJJksTzJJJJPXD63E0pKrgnSQ5YBojQhawEXJAG8XxqUX9YpGW1uzPeLuE1fPerRXUG2FxHYgww/XTBTwz4PNZVeoQCCJFz6IusyTJMc+p3wWo5g1abrp8uojaGDP5gBgGQdmsw5bz0wTp8Q8mkvpDMYWFMCTadrfTE/gXLY/yuixm+GoqaVdrCArGR22APzywHySVqSVAzDT9oLsYMixkyRF42IwvEPEIUI+kywnTO3YnnjOeIq+YzAVvLinHpKMCR3jcc7d8bPIrr+5GR3r0GcqgX1opBuC+mJk84EfK9rdFz2eGgs/mFBMlFd9IAnU2hgQI5kHGBpZvN0jY1FjswwfoZBq9CmzQdOqVfWAZsSdBBm297E2xkJqTqQSjxWgkuXy1QPSDq4X1FIDEdxYHnyJ3wnD+BUDT9VMooJJUiSY+L2+kmxxTymTZaslk0L5mmJ1HzWDEEEACIje9sFEMiJ7YeUYp6FTfsfxHxLSpZZqp1CnTj0gAE7EQJ5yOnxGPO/E37VmroEo09C/8je3TSfmTgr+0zKuuTXSZXWGqyQDEALAHLURMdseVE4Z16DZ6T4J8V1K7OtT7SAMCJBIJg36gxfGyyniDL1WKs7IwJHrJOohtMhxYCQQJi4OPPf2b8MYVcyT/ACqiz3Y6h9wxsT4dU6GViopmSgAMROzfaAJJ1XMnpOF0BLm/B+XbMCH1E+ooBb6/PKMbihU0U4WBACgctoAjpy+MY2hmmpmRHziClmqpqFtbhTIgt6fUQAAJ5CT84yKXoG2L4/8AEjUqM5Z2QsQraCRAFzp5gHTEDlPUyM8J8Tr5nL13zDa1UJ5QczpvB0DYKBFtrC3U6/hulV1oWKBhKkG4Pafr8nAriNEcLpHL6TWauy6XsNEESpAvJW49u2Cc5uLQcVVlr9/Y/a0N/cv5wDiT95pndAP7WI+4g4FlhhJx83zZoaQUY+03/wAR/nHYEqbY7Bz/AEQFknCav1GEJw1tsFgPnB3whlg2YDckEx3Nh+OAAPvjQeE1M19P2vL9PL1TbfF/GqWWKAO50jM1gs+hZnf7KxJBHUx8Mh/lxU47wBM0gBj08toiwKxta0bYpZOvUpUahKMGlUEjl+mjvpHTAzK8XqVnpMHcBdRZVACkAuqTbU2oQ0TELtfH0k0nr0Ti62FuB5enlw6UlIgwWPP2PP8AXviSjny662hRqEXncAge+5PtiXL5Yub+56DucBs9xKk4p+UToUmBECNtQ66t8c08kccRwtVzCMC8GdJOoEkiByExbpEYrcK4qyZYXINVjpLMhYLYyxQATeLfZ1DmMB814wy2WEVCzv8A/bRZ36sYUW98XeGOmbyqvRo+WquU8sEAgSJYaBsb7C25x0Y5xMknVh7hzGkE1FSahg+mCFMaY6bCR3HICFr8bp1BUSlUV2AgkCSJkbx6rgix3GBPiOt5b02uNdMNp5gztsI5fTFXJZlzUerUbUXAVEBnYm8RCi+w67kmyt23YVWkEnojyhTksVIPqP2o5E/XfAPiWeKTS0g+gQwYTYruu4E7EmLDGiSjpUs5AtJJMADqSbAd8ZniFSixd6VenVJ0hkQq0adXqJF4uRG2+I5pVilf4Na/BVovqddWxYSSeUifbBPPcNVzDC0MtjFmBU/cbfGBWSphqqKRZmAN+U33xuc1w6RrG3PsccP/AB7dSYdmeyOWamCNbsWYszGASSAOQA2AHxi6KTOIM7zvBxI1LScXMlQv78sejbuzaMzx/wBPli1lNvkdcT5WixobEgmQN7W+ntiTxdk2Xymj0wRq5TMxjH8ZrPCwzBRYDUY/GMecsnDyZWuzYxt0aPP1H0aW1QPsg/he+DXC8hppKDvE/W8fl8Yy37PuFvmK/qeo1Nbn1MR1EX9O2/vGPWV4YirpVdAH9P8AjbHZGPKTn+wNU6MPVyMtZbdTsPc4dQpCbbDtGNDnuGBrFyexB/LCZHhFMG7auwEf7/DFKMPLv2tOUVAQT5lNlEbArUpNJ9wsfGPKmXH1T4n4DTzGWemVO2oablSLggQS39ouZjHjS8F8rNKr04IBYGxVhESPr8c8Lln8ceVG8U/ZrPDnCoFR1uH07f8AAaQfkD7sG6WUJuh9Y5bH3H4Ef5OLngEhqbDSZUmSY5kxH3/TB3iOUSJdAY5xcfS/0xmJfy1f4MRjHyoYwylG6gHSfzT2278sPfgzsFUJKzd946QOcGDjQpm6f8rMR/cfxLR8icXqOZEW/wA/94pQHnmey7y6gkMJBYSI7/8AHFdjFEQZuLm/uZ/PHoHGOFiopdmCgKQwaACD3iQem4NrYweayBp5dQGDgH7QBAIiAeuOXzF9Lsrjemgf5uODe+I9R7Y7zO+PAIk6MY547EaVLb47ABZZxPPDQ+HQL4bp9/184cBQffGz8L8IYUmqMP8AyCApH8oncd/wE4qcJ4YlEB3AqVNwrSVX4/mPvYYOLxXW1jDi5Bv8jsevL6Y9TxMCjLlLsZxaVgvIaalGoizEqYDayJLHko6G5J9rYtZPhKJdzp7H7R/P6AYrcDrAU31sf5BfTP8AN/SAPrf25mcjmaSj06d+QA/KTj1siXISPRFxHhbVcvUSl/D1oVUm1yIBPPGCr5NqMIylIEAHoLW649EzvEwoJJgATG/x3PLAWpxI1hDfZNtO4+/f3xw+VCM0t7Kxg5dHnPGOAPmGD0lLECDEe4xt+HV6WSpJTpgVTMMNayGI+00TAOmIHbEHEculE/wwwpNcahsREieY5ge+APEM1TTMUSGBJlSB7T+WJQk8cOPsvDG2vszQZ7MtmyCdKhPTAU2n8dueCPDuFhBI9pb0j5JN/a2KmSzACuYJBKzo+1zuB/N3B3jBiln6arIOpomWULHt1Mc8dmLcU2RyKpUi1nMvS8srVIKsIfVsZEaYF7idtvjGBqeDzklbdldyUblovpWebdZAw/xB4lHnkFvTTEf+43J/AfBxYpeKlqUNHmTTO4IkTyxz+RNSTiNHG3HTE4BwY166AAlVILHoPfaceljJ6R6bHaOR/G/1x57wLiK+UBOkFjzi/U9T740fCeN3KMwIAse++nuCJMdu+F8VrGuPtmSxNKwpVyw/mlT/AMQv4jEuUyyDYe5O5/PGe4p4yWk+nUYImRf/ALB2ncc+uE4V4rSsSFkAG82PsBy+cdvKN1ZEK+I+GpWpQxVQDIYzIO1osemmPkYxFbw8QmkmnUAk3DD6WkSALH/eCvG/Eal4B9KGD/d1P4D564b56utmgkGIN/ryxyynD5OVfoXjibVljgeUqU6SpThBvpVxJY7mC2on39sHMhxbWGVmAdDB1cweu0GbWjljIjP06sBVZWJgab84I0mZg9I2w1uIeQ1fzmLMVCARGqLze+0SeVt8XfGC5J6JuV6aDGc8VDUyaSGU3Vl1C+xBi49xOH8I8Qq5ImCLX9PwJ/KT7YxuVIaSSwF9iVFx2v8AGIWzXl1SUMEHcC8YnkzrGk30yZ6LxXxCKSgJGtucWA/qvvew/wBYBcQ1V6Z1Esd1JMwe3Sdrb4AZxquYqK9M6gVCEEcxJJkW2vGLHDuKvTOl6dQkbaoUfcb/AA2MlGWXro6Iygo7L3A84TSVRZQSIFpabsevQdhgs/icUVqCs3pWm1QE7gIJYd7XE9I54wq+K0SpVEBT5jEafs/Hub4GeMeKs9BqjwuumUpjm+u0gb7ThMalGSiNLjw0Gk485HmIQVY6408j6rRF741nCPEy1FFzI/lMLPwCT9cYHJwqKpGyhYvyWOWDFHhYVFYSTAIJ37z+OF8XJKSlb6ZyhLO+LRWcxZBIQcv7j1J/wMcmeLg02RPLayEE3AIFwR6SJBtOM9Q8PeYrtTsqRqKrE7SAsiSBJ5bd8Uqi1kI8v+IgNjIjtIMFbxaOW+CScly9HXjyQqmX8xT0OVmYMWxGR74bUrliSd+eGBj+j/rHivvRyur0WKcRzwmIw/cY7CUBOXPbHJXhgSJAIMcj264aX64b53LFVadmGmpeKUNhl3nb0lvwYN+OKFXi1SjncrqR1FR7sYiCD6TGxFiQY+OWdzDstQOGYIbN0XlMXnBHL5sVXpU1eTMgteTaBP8ALtj3YzjNcktjqcurNA+YZKVfTusWIiIZUvIuLn9RgfQ49UDWUHoJm5/XzgnxSlH7wLXViL+1U+mPSepmOgxlg4BmcL5uaePIq6aJQ6ov8c45XZFCqQ5qL6Yidxf+kSRb/GH1s3Uy+k66Os3aSzQf+IK6R73xd4vTIphmIACrAkzMSSfut3xiMyoqNz3gsen3j6YeTivsynJpUX/FfiWrWFJfMDX1bsRYEACF7mwHLAp8kC6PLmqvqeV0gi1lH2rDUZO/QYKU+HLWKUVbQSQqMJBWeft1wnAuAVBUzFOqp8xVg9v5pnaDb64msqypyrfRsZNaCfEHYooVjcBgQYMqZF8RUsxWVNZcsWbRe9gJ5bf7xJRp6qSMv8p25wcXON5qkKS0gCGptqnlexHcwQf+8RjOSg69FMyfKzKVOEa6zVarNo3cKPi55Db77jFXM1KeslEYU94Rm02/uUn7zjR5Z9VKsFkk6bb2knbnsB8YCZDJw3mEEA/YE7wSNUe4O/T2wyy/y+UkS5NdHcOzOYnygQDMwDt7LOo+4Bnrg+6GhUpN5zODq1AkTriOV+YPaL4F167mNLsq7OAYlff9TgxWpU0oZdkUD1EXiSCCSQTvBBn3+rY3GceSWxnkk1RQNUky0knn/nEw1lU0qSdRFv8A2m9xbFNq4OCeTOmg1aVCUyzNJvCgWXqf9Y4vFv5bJkNPIUW8xqzOGOrZiAWm82tMzAnngfkqNbzAlJiFYzckwBvcAj8PYYJ8VVfKQqNQ+0Tyk3LSPePgDCcC4nQy9VNcGtVPpnYLyHMiefM29sehS/pfZRTkuitwTij0a2hQILGXAIYgk36c/wBb4u8Zquazaze30gRil5IOZCiRpqEQTy1G30wb8Z0FBpVFm66GtsVuDfqCfoMcmZvJi/wI9g6hmdNMnSW3EiP1zxSYkk7/AE/3i7lswKeXZ2AIWXIM7CF/LA3L1RWKmlOmoCwn+UCZBHUbfTrhcsZSwwMoL8HLU5qj/wDGJ7wSR7QPqMR53xC71PK0KwXdmG3sRf4nBDj9QLlitEavLSy31GLm8RO5n/Qxnadar5aGpl/LBEioGDipqvJO4IjF/tixUvRrRCuRpGuNbaQSD/4w8/23t82xY8SeHkr10qCVSkgUDctDM0k8yS2Jclw01mUaZMiO/WLdvuxb8V5etRzIKszUSiaqQCwgjSTMFjcBo974bFOUsd+wKIQz/vGuOW1ZYlRPoMAdxtb3xk8nSao4T7JJM6pMRM2G5tEDcxjf8OpFKYpAiyiev+p9ziHhqS5IEgFluIeRppHSAJBnaRuZ98DONeWSCKWmow1BtU+m9wsW1bySTA740NHhatmGVmHpgwRMzcDvyn3GM14lzerNVbgwdIg2hQBi3kzccdR/wDKAPf8AHCgDDRU6/jhS888eQKTogjZvpjsRpVMcvphcFGnMt9jhpHY4sPR33OGnL/qcMYQgGNj/AJwb8JcD11hUjRB3tf3vaeR7N0wGqUgOZwR4Fx1KKMtQVCNQI0kXF5Fza9/1OOrx2lLfRqDue4gWNRlK/ZZPcDUJa8Gx/V8ZXhOReu8KJAEsbWHyYvtixls8GQgwCWm//M1Z+npn4wBp0Km+qJsYJHwYOK5Zc5JyekVyKKqj0Th9Rc3RJdSuk6bm4IJBvF9j7DabThuI5c0qjU2gFTtPz1HIi+DPh3xH+702p1E8xZkQ0MDFtwZ2wJ45mVr1mqBQgaLSCZAiZtM+2HzThOKrskyvQ4ktB1qTOkzA7du2+KmW49mn8xhVctUaNPpLFTaASJsDFsOGTAMgwR/NY4iHDBybFMGWGODT7FZdyXFmRzQchBq0kgmx5fAIg4m4zxFJVaY1bmow2k9DeTM4H08mLSOdv1GJf3e15jtiLyLaRaeRySRUXjlRH/huU6kAfmDzjBHhucFRK37w9RnS9Jh6rMD6GE2UsLECxPfFR8qp3BieeLiVNCFFJ0m5E2PfFVmh8Tg0R2NynEhQcVWTzFpgsUPp1QCANut+d4wJXi1SvWaswBdlhQu1MTAQdgtupuTc4vVKat9q4+P84ly1JF+yAItaP84lDKoQarZpXAO5BHW+JMtnwQ9KqjGkw5ciOf4bdMSkg7z8/wDeEIUD/X+8ShLg7QA7wpxd8pmFVR5iVCadSiYAaZUMAZ0sCd+hI2OJ65o1WpP5dVWQDUA4OqI2sNN7zc458qgM6RO/+8SUgqiQL9ox0z8j2lsLDHA2NbMOzKZhnPZR9ok+0Ce5ODfjyjpy+VIMhpJn+0EfQGPjvjEHNMZuQCCp7g2InmCMS5jiL1AoqVCwQBUDMSFHIAcrYipfVpm3ogpVmJ0uA9MiChlR1BkXEYJrnqdOiKdKjo9WrVrkjcEAxN7bzsOmKVOqgtN8JWrqR1wvyz69C2ejcEUV+HioLst2H9pIOw/pkz05YxHiHOVPMNMpCJAW+qbWcEWIYQwjqMCaGZ0yFLKDvBP5G+LC5i1iB8csUnktVQzlao3n7NcgajGvqEglSu0WsAOl/u7YpeM+MVKPEnA0sNCEKeRgk/jjGfvZUyCQexIMfGEGaJ9Rn5JJPzecCyNQpIzkavMeOAKpqrlaKsV0sxFzHMQABItYSY3xN4b8d6syBVQLraAwHpWbAX2HfGRfMhhzxGBB5/GMjkktsE2e7cZoIEauSQmn1MpNuUgD35Y8h4lmEetUZJ0sxKg2ME8+mB3720aSzEdJMe8Th1GpB7dJwuafNdGt2WNF/wDrD9ZA/X+MNMWtf9dMNLf4xxilgH2/XxjsQrVIG36+uOwcTS1Uzpm04ibMEi8/fiuW7k4lD++LJIBPM7HELe2JXfETHvjQOI98R4lan+v1+tsOUEW78oxoEMHHR3xKScIR13wAclP2w2O/54knYYQRjQIwp5MMcacC7D78c6iTF8Mb2xoHFQOeEEfq2OC/GOCHtjQHNUAHKfbCUmB6fTCah2+MJF974ygJxRESSI2wyrTN4I7DfDQI+O+FIwARleRMnEDKOv3YsaRfr2OGsgHXrhkYVonHUyBy+MI9j+GGfGGowlBHXCFx1w3V+hh+n8cYA01JHL/WGCf0P84na3T6YYU5/jgsBiN7YXT1/wA44uf0fxw/UeZ5/r5xoDY/zthyt92OZccF/W3654wBVT9dMS0xfEen9foYdTJHPCM0u03tz+mJfNJHX4H+cV6NX9TP3YeavT8v84g0BZSoI2wmOQW3P3/5wmFoCPV2wrLO4GOx2LGiKhtb8vww8UzGwH0OFx2FbAQj7/xwsDpjsdgAaafXnhrT2jHY7GgO0zuMc0WAF/fHY7GgMZewnHaCP1+umOx2NAa3fHMB9/TnjsdgMEWnPwfu/RwyrTGOx2CwEVOXPDlS9ht7Y7HYYwRjbbEdXvjsdjUaJ+7Hn+v1fEJokY7HYEwGzbbDDUk7WwuOw9GDi23T9d8Lqgbe2Ex2CjBwX6jEZm8Rb88djsCAcgJxIy22x2Owr7AQL+v+8KGIx2Oxho+i5n32xOBck4XHYSXYEqUCROn7xjsdjsSsD//Z"/>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80" name="Picture 12" descr="http://t0.gstatic.com/images?q=tbn:ANd9GcRPtnqWwVap0ysEwdRkh0JkhARYbyy5jkuPkJwukXVMMwARccoQ"/>
          <p:cNvPicPr>
            <a:picLocks noChangeAspect="1" noChangeArrowheads="1"/>
          </p:cNvPicPr>
          <p:nvPr/>
        </p:nvPicPr>
        <p:blipFill>
          <a:blip r:embed="rId2" cstate="print"/>
          <a:srcRect/>
          <a:stretch>
            <a:fillRect/>
          </a:stretch>
        </p:blipFill>
        <p:spPr bwMode="auto">
          <a:xfrm>
            <a:off x="323528" y="3861048"/>
            <a:ext cx="2543587" cy="1512168"/>
          </a:xfrm>
          <a:prstGeom prst="rect">
            <a:avLst/>
          </a:prstGeom>
          <a:noFill/>
        </p:spPr>
      </p:pic>
      <p:pic>
        <p:nvPicPr>
          <p:cNvPr id="7182" name="Picture 14" descr="http://t1.gstatic.com/images?q=tbn:ANd9GcT03mvg6f7ePu-szZ-n8gss2iwvjaecnHS5EShY2lefzSo3zEyU"/>
          <p:cNvPicPr>
            <a:picLocks noChangeAspect="1" noChangeArrowheads="1"/>
          </p:cNvPicPr>
          <p:nvPr/>
        </p:nvPicPr>
        <p:blipFill>
          <a:blip r:embed="rId3" cstate="print"/>
          <a:srcRect/>
          <a:stretch>
            <a:fillRect/>
          </a:stretch>
        </p:blipFill>
        <p:spPr bwMode="auto">
          <a:xfrm>
            <a:off x="5457562" y="3861048"/>
            <a:ext cx="2830701" cy="1512167"/>
          </a:xfrm>
          <a:prstGeom prst="rect">
            <a:avLst/>
          </a:prstGeom>
          <a:noFill/>
        </p:spPr>
      </p:pic>
      <p:pic>
        <p:nvPicPr>
          <p:cNvPr id="7184" name="Picture 16" descr="http://t2.gstatic.com/images?q=tbn:ANd9GcTNQNUlPvGy0qA4oOtrEf1Z3FcLFJhC00B2cUPM45vBZYOm2uy1IA"/>
          <p:cNvPicPr>
            <a:picLocks noChangeAspect="1" noChangeArrowheads="1"/>
          </p:cNvPicPr>
          <p:nvPr/>
        </p:nvPicPr>
        <p:blipFill>
          <a:blip r:embed="rId4" cstate="print"/>
          <a:srcRect/>
          <a:stretch>
            <a:fillRect/>
          </a:stretch>
        </p:blipFill>
        <p:spPr bwMode="auto">
          <a:xfrm>
            <a:off x="2987824" y="3789040"/>
            <a:ext cx="2282154" cy="1736973"/>
          </a:xfrm>
          <a:prstGeom prst="rect">
            <a:avLst/>
          </a:prstGeom>
          <a:noFill/>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8064896" cy="1969770"/>
          </a:xfrm>
          <a:prstGeom prst="rect">
            <a:avLst/>
          </a:prstGeom>
        </p:spPr>
        <p:txBody>
          <a:bodyPr wrap="square">
            <a:spAutoFit/>
          </a:bodyPr>
          <a:lstStyle/>
          <a:p>
            <a:pPr algn="ctr"/>
            <a:r>
              <a:rPr lang="en-GB" sz="3200" b="1" dirty="0" smtClean="0"/>
              <a:t>Greece's Animals</a:t>
            </a:r>
          </a:p>
          <a:p>
            <a:pPr algn="ctr"/>
            <a:r>
              <a:rPr lang="en-GB" b="1" dirty="0" smtClean="0"/>
              <a:t/>
            </a:r>
            <a:br>
              <a:rPr lang="en-GB" b="1" dirty="0" smtClean="0"/>
            </a:br>
            <a:r>
              <a:rPr lang="en-GB" b="1" dirty="0" smtClean="0"/>
              <a:t>Greece is home to over 6,000 varieties of plants. Some of Greece's plants and orchids are not found anywhere else on earth. The mountains are home to wolves and bears. The warm ocean waters surrounding the islands are home to dolphins, turtles, and seal.</a:t>
            </a:r>
            <a:endParaRPr lang="en-GB" dirty="0"/>
          </a:p>
        </p:txBody>
      </p:sp>
      <p:sp>
        <p:nvSpPr>
          <p:cNvPr id="6146" name="AutoShape 2"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PhAAAgEDAwMDAgIJAgUDBQAAAQIDAAQRBRIhEzFBIlFhFHEGMiNCQ4GRobHB0SRSFTNTYuEWJXI0c5Oi8f/EABkBAAMBAQEAAAAAAAAAAAAAAAECAwAEBf/EACERAAICAwEAAwEBAQAAAAAAAAABAhESITEDE0FRBCIU/9oADAMBAAIRAxEAPwDKxk7UcAFQvOKuc5TqocGgFmdVZMMAe2KsjlcJgYxntXmlw+1lOCzHI8Uxtp1IxxSRZCy7Sdp+KIgOAFLEfNBhHs8oCgcZOMU1s7huqsbNjC5pLC8eYjt3nHp+cUXDqdoLjAOyQDLA+K30Ea3drZTq3VQ4I9RBpfd6Vo/T3GdoD7t6gaq1K7USSCOQEyxnpjPfisHcXOoSTJFNuA25GfaioWxX+mpk1C0058RTdYD9YKQBU/8AVUWwKi555z2rPXkn1Fvhj6Mcke9K32gYWqx86FNhJr1jPgSDBJ7r4oiOCO9BNm2498VgkOG/xTOz1KW2dem2D8Gpy8bNV6H00EluSJEIP2pFdjdcELzitVp2sreIsN4isrcbj4obUtENq5urVepC3J9xU4JxexVChLZoxlA2k5poIJoRvxx7YonRYY5n3kDAOOaf3sKNFhBkY9qE5UTlwyjSSSHG37mjLJG3rjvV89uIxnFewI6FXVc1HooXHpcl3OofIXOeKOvNAdIyUbjzVTajNbqHEJwPii015bi1IYFSfFTlGtgED2UgcLjOD4oyELCW3tyatlu440LE80ojke7uCQSEox2ai+eEuWZTwaoTYnpYZIppEFKGP4of/hjnc3IBoPpgR7fIYoeKDijxPn2NNV2xKUfn70OUXrArTLZqG9q+6JR7VRqNtJICU5qsSPFt7484otrmMIMvjintNUgmckgcuExg5okRSRgZApoRbt+kJBND3F5an07hxWaFYTagMmM4pno5SJ2DnA8Vn4LlQ2UNFC5c8jxTYp9Aah5oNx9YqUijRpED57/NSt/zwMfOWnldCUUc+5oi1Po9ZAP3oGEIuVyT5ANes27JX04NdeB2ZDH1O3pGTRoiPSBBzJ7Y7UDYyRB13MTkcjOKLS7MYdsEsnI9mFJiFMtW6NtPbIGw8bZwfOa9vrtYZrqZ4lVmOFf2zSl5H1G6EzsUZPVgeKHvNRE8bQtvLE85806iZl2qXe60sCpO5DwQe4ouO9ge1CzEKxbJk70gwHVI7hmEcZO3FcylZ7gLErLAh5XOc01AvQxnVIQV35RuQaWzggbozkY8URuQA5Ysp7Z8VyyxhlAJVv5U0dABo3O3kYPzXu7ce/arLhD3AyfehkQ7s5yB3p+msbWNw0a7ifStarSNYKHoyEurDGD2xWEjnKqygZ9XanNrdiFh6eW7c9qj6QGVs3PQjt4jLaDKHkqKriupJ+ACMHFD6Ld8KJDlWGCDTuG3SHMkRBRua5JJ2R9ItcFdzuZMFfVROlNHG22TvRyrGzcgHNGxabbFeoTjFT0iJ5dGBrftnNJ5bJdmU7Gn7LAwWNv5UQ+mp0MqeMZxmpTtBRkW0/fGfJryxsRAeQcU0nPSJ9qFa6VjhuAPNIptDMJ6EaLvrmN1fhe3tQr3CuMKSfgVXDcBJcEGkd9AeX8A2lqBtIywJJ7e9PHaGVcE96r+mRIyV5FU8pq6ZgRriGOPawycUpubeWUNIgOKt1FmRwFU96PsvVbgMp5FU0toAoty6IQQRQ1wMEmnUioXKY/fQN9bgcLzTqVmYJazhWAp1bernFKtPth1ssvFaRQm0BBjiqJoxytyyKFAGBUqGFDzvqU2SG0fNj0yVJyM8VzJE0cTbQzVRDck7UamRuUhURxEPhcuf7V1lqKLKF5ArCMjnnnvTRoxJMvqYBV5Hil8F2BFhVOWPnxRcKRmMIzZY8k7qQZFFgkkvX6SK3q5VuDiupwtsCXt8SHhQp4FGWghhZ4ITy3LNmhZoiVeVmPTQend70ydGYqkkVbvpzYKZ5K+KvlaArtRdrDkmiHsRJEGGOqx5JquWGSDCyhfTjx3zTJoFHlq0Uw6UoUntxXvQiEoiZGGOVJGaughSGUkDnjHxRCr1Hd0xlV4J7ZpXLYaA7i3ReFbuvFBrAQGCg/vFM5odjOWJMWzcOP1qDROnEGkyHJztzyfamUjUAAYyWHI8U0tojszgB8Z4qq4tiWDRBh2DZq20dVbJft6eaEpGiNrK/mMKBkHobBYdyPmtVo98rbYpB6X7E1hreSVWXDqFfJwfanlnOXKAbXUdtpqE42h2rNFdF7WcoQQM8H3q6O9lVNu4817BPDfQpDOcOo4zQd+j2suwKfiuRwdnPKFBSTSGdSSTzTefUWhhx7jHesmL+WOQBlo2S4adAWozjQKoumMk3bzzzUW2jZMOPUa4gl2KSTVct3tO4eK53BsWme2tnsun3AbccVTfhIpTtAzVY1FxIWoS6uHnbNPg6Coh9pEZGBzmnEKBUw+O3akmnXDREAjIoy8vmRRjvWf876HBhj2sEhyyA0BcTxo5jjGAKosryZp26n5McV01shlaVjwTS4Si6YMSQiIygynApxb6bp0zKzTA/GaVXEMZi9PORSwWzK5MTuDntmuvyiqDFbNlLYafCuRtApReiINiBiBQP8AqHUKd5ruK3nP6h/hWnHY8kjsK/8AvNSrBDNj8jVKTEWkfJVKr25NXW59bFuSaCQkntRdqcuARzXpuKRQvW4RsRKOfNEwIwkADEH5ryO2WLMpGasWASuJdxCY5xUzHWWt9RXoyBg35iPFGdBJ7ktcMcg/o4x+UfuoPUjDZxwpbqTNIDnNXtKRphILmU4HzQaCthgiREG4HGeOe9U3saLGhjHIORuOaud0kMMJVm4BOfHFWOczN6RiIDANKNQHb7pSe25fjx7VJrZ4TM3O3gn2ruySQmaZRkPkj71f+kcWybioT1ye/wAUHSCDckRuGwMhcEZHyaBubZ0Jd3DdIej3KnJz/GnFwHHThbBMjqFJHIPvQmvrFb3PTQuWmG0MD4J700WBgzHrRIY8oZPVtxnFDzRdNWTKs/ccEfermEsDyQbgsqyosfypPepcCSSWdJJmUxjYnHnOOTT0hCiKWMzLGQ27Hp54ptbXQhUGLAx84pT0/pJYIn2tk848gcVxFLMTIIwuAex9qWUbQ6ZqbO9keVXQjPsDxWtR01TTVCFfqYx58180043TSF7basYP7RhWg0fUnW8kQsFf5OBU5RM1Y4GmTS+qT0N7GuzA8S7Svb2ovTtQE4ZLkhjnG9fFEXFlJNg20yPgds81CexZQsWrblgSxP8AGhZ128GmHQuIjsljkU++KHMBlchsipX9E6oAVARnAr0RrnmiH6UUnTOa7eKMr+Y5NVjQyZWNsa7vah5b1JPSoJolrSSGPceVPig+myt6Eq2aGQfbW5lj3k7cVdGm30uciqbZZgo3DirJElZlK8DzQk4sLQQkSscDA/fV62LAFlGfNDltijAzxXdvdSZ21CTcXojLT0Vz3d1brtSDnwe9XaZqEpBW4QKx7VfKOqASfvXqrGAMpyPIofI/sGwkyknIcVKoJHgH+FSt8htnxHYaItlIOaojcswFMYYgg59q9C2VCbdxLC6H7VLeQLA6k8KeMDvVFkpVmI7YrmEHcuTgBuf40AFyjegu5uZSwRPiipbhra2ZmQOzHateRpG940i/8qL3Pc470NdpNMIgQQ3UyAPasMkMtOkR3/SA7lHjuK8lEcEkzF32SDB3d8+KDQdZxtYKC+CftV19PIYFgHqK5O49ziloYYl/plsoYW2sw9XwKkqSdSTGx8AgAHjx3oaG9QLLdsmG2BAH7scdv41z13hSZ5Wx+XZxz1CB/Lig42Eumlb6ZGZVS5jkQnnkfArm9hkvLiO4wApUsefOTgVTZxMk0d3eRGTsBu/WZuOftT6HTepOjSt/p48iMJ2Ax3NZaB0Tt0bfT3muk6ksjZyPzA+D+6vbO1L2ktxMpwtvvdGHJY+c+KL1UrJZzNbld5kUb8cn1YyKZyiH6PoyBmZk6cjg49Wcgkfvo5A0jL3UCXITe25mhLRv2OxcEH75z/Gg0tA9xFE5MbMiGIntnHOT807kllVLe4RFUEevkbmXI2gZ7ZxQ95pp3JNcT9LGThpPyZ/Vo2zFLMAsghvFie2HK7MbvjH965fP0yOrJ1BgGQDGc1QyHSisv6KRXz6m4Az/AFoqKwa4jt2WRIowhJCtnOaxrDtLvnS4L4JjOEGOx+a0dldSRSl0bGDxms9Yab9KqTPclsH8mO4ptbTxSxggdjxUpJDpmpi1I3EapcKpOfB5Iqu7gjlYtbj+FKRJkhgQGHtVqXMit6Xx9qg4ozgWiwWSTdKnqHauhGqPgoM/arFvt6ZlKqwHeu7N4ZXBdwxP7qlNNcINNMouN0gCgULDEA+HHmmFxaXvVVkVej/uFV3jqQqLgOfalg5J7A00S4eCOMA8CguqHICNxV01s5VQ2cmuRamIqSMVVX01tBkFsrAFvNWyQRr+Raphky4APFMEhLkYyc1J+n6Tt2ADIHqXAqyOaHcF4zRs8IEewrzSyS3KOGwaRejkNYeREealUB2AxtP8KlUo1nw6GIhgaYhxnb5xVEcRFGRRKSGfxXpWVLG/Q2zE924xXCqIlG/keaIu0DKrDP2oadm+n2gerOO1azIL0+ASo6qG9XP2q5XjfUZSvAQbRnxVcbCGw3oWDKvJHGaW2qtIm0OTLO/PPiiMONttIsIXEShiAT5A5oa9lQTWspUgM20fI7CpeQ4jaPblIU7H3PaufXf6hDbKmeicfwx/egYIktJZL/cxVYLclpM9lC9/41w08GoL9VHuEiMQqHwo7E1x+Jr5WLWlthCxJnwfzN7fuoi2to9M0iQud009vtAx5NExfbXDzs2oXfpAZcBfkf8AimlrIqGPE0jGJNmwKfUCMnP8hSWbdHDaQ27DarAPkewGacS3YhQTM7Rq+CIoyMtjhifjA/iam07MKL1Li6mjEcqB3lDMoOAPVkA1fezNBFMszOsbIHlIHJb/AM1XZxLLcXLsuzeAwYfqHBOK41WSSW9W0L7w4Bc+48CnUUCiOepYwSXCM0hJZVUdxx/Sir5BLHFEj9JQvreQA7SatuoQxjBXKxr6VVsHOaRX0kiyhXUtg5weNv8AmiEaWpX6YpOY5svthHTwHPvk9qVX7zCRtggjH5WRT2qu8bULSMf6gPuOcZBKE/0qi5uwIVJETOOWwO5rKLFfTQaHa3TxAXMgCqRg7wRitBbJpltDhiWwcbVPNYSLV5FizFCqlhztq+zmlmkDruJ+KnOLHjI36y6ZsCq7RnwSc1HhQOrxyBkPkVh3aeMtLLISewBNaT8NyFonDksvzUJRosmG6iBFKq55YGqo5GjIy3GfeiPxAnStoLggbUYqzZ7UhW9DvtUFvgCsq+wNI1en6nIzdHJZKaHT4mkWXnPeln4c0yRiszIwHsRWhukktHCzRkBhlSKjJ70Sm0wY24LZPio9qrrxg4+aJj9YGfPiuJE3N01yPmpym/omAJbxrJjtzRkTpG4G6rkjgQ7ZOcDvXNraQyyM7Eg549qhKMmK4uy541JDnOKrmjjJBAOK9mhuUbk+gduK6gOCepnb5zRjCSNg0edGE+alRuiSSCcVKr/oGLPgysIxkuOaNgMbIC7DJ9qXsMjxgd6Lt8jA4A969ZoewsyLtwDkCqodr3IL/lHj3rjejynGQtXw7A6jJGDWCivV5OhbFM53+B4oTQomS5jlkO7AJC4rzUSLzUliDkoTinHSCTvHGFUJEBkfamvQbO5JlngcKMyTEjP/AMeRVEG+KIXEWFk9ckj+2ewrmIP9fGsH/LjUBjjufNd6nILuRobAEQrzIccFh3FKEXabZfUyG6m5Usdx9yaYTTS3GoSCTGyAqqjxVsTJFYuEGFRuR7nxSx7lhv6hyX5JrdBYdNOGAVUG2NN+B5PzV0N009xFJCqZVenj3zSNJXQs4J2gYJ96OguGVoJduxVUhU+/k1sTWM7e7hRrhRJztwxA4z5NBC0kS+Fw7Mzt+RQeSKquogtqvRyGZsyN/ai7TCh3lkPU2HB/24rUBsvuZWCkor9QjaNxAzmkWo3Bx9Mm30D1spJz++jWlcW8s4JGCFXPg4pfZNEYZZJuSXBP2ox6YCWB5AWaQgDk/eg3Urtzn99P0ZVNzujygAKj2FLFQzTFWU9u1VtCs8tlkeLIzjPvTO11FLSPAAz5oa2gnhGVGE+R4qq1tmvb/bGCys3JqUx4rQyiEmqXKrGr7jyMdq2FhbCxtVTJ3jBYH3813punQ2QQxAg4HNMHhDknj71yTlsvEIt4F1EXNlcgmORR2o/TdGs7RsQ2qDI5Zlye9BWhEN2h/VPGa0CylEzx8Vy+stUT9XSGNtEkcZIwAR9qBuJmuZP05JVOFzVUs8ki47faq4iTIFPakydEs0WzqFTdHnAqWU36QswDD5r25k6fHgihLSN2jkI5UkkYNKpbNaH8radNYtt2JcAYGe5ND28SJHuXv5pdDFt25OW80402LryvEz7Mr6T707lk9BciQTPkjAYDwaX6rM6IzhVC57CmbWcsLMJlYgdnHag5rBrqVOkdygepR5oSbujP0M6Lx/Cv+7NStTFdXEMaxLZRYUYGVqUMJk7Pzg0ilgS3Ht7149yYwPVn4oIKVIP96sMhkYAqBjyK9ukMMbS5JB6iAKO3zR1pcibIwEHzQFsTgBhkDnFXkDbvdQvwKXQx5bPEuoS3G3dGnb75p4ZFaciNQC4Hf296SJFsjclBtkwPsKYiUuIpGAG1wpwPFBhRbLci2j9KgsORj3xQtlOYEeLPqcYHyTREqQusrEYJPpyaEeSIqZEGHxx8UAnt1Iss3Qjwqpy//cfilt5KHcqqnirI5HWIk/mJJJNCxSF5GLAU6FZLi6K2ojXuTziiYpD0E3nsOKWSoPqe5xntRs7ARLtpqAXtcyTxrEvEYOW/d2q+2lJlUysducsTS+yZ3lZVT0jknxirbpkErRo3p8/NBhDrycXFqWjG1S2VU9zk1V9AiW6FmC7UDOM+e9EWsafS9TaCEOFX7Uuj3zT9NixLHcRnv7UqMMLe3klgIzxnLZ9qHfT5CJJxxuBIFO7aIKskUaEqq5Yk9z8/FXxRL9I3Z5EbAX+ta6CkK2huIoUixukMe0g/qknt/Cjfw3BBBbsspEdwc4z7VfbQ3EtwjNkS7TJIMZAJPGf3UXJpqR6jZt1XCR25IZfLZ81KTKRjoONx0I0V2yzN6R55ouCZNpTB7ZoAt1Y48tgqQSMdzmiSdm8jk9q5WisWGRP6kIBPNaIEmNRjkjNJdPtjMikY2j3FaIQxW+yVHLlk7HsD7VKasl/Q9FUcZeItkKq+TVSFWb1ePNFzXNhe2rRNHLb3I7AD0k+9KYuqHjjlfaFPrPxQo5bQwVomkjSdmCMwBI4wPeut8MLTRRPuQNhW9651RIj0/ppBJHjO8f0qiNXLAKhb7Cot7pC2EAogLE+o9hVltJGH/TyOhHYp4NUxIXl9YxjwfFdyIqAsSCR2FVxSVrocv0IXVZ7Qsr3BliI43jJoZbmUubm3mEZXwWxmqQWwHZFfnO34qag0M6xtHAIx7Chle30OSHseukou+Absc4NSs6HYDAQYHxUrfMw2j8+4XxVkAUt7Gh+atQkDivcocNMjLwCMGi+ovQKeT2+aXqpIBPars7iDjGKRoIb1WaWKI/lxzRHVLdWM/q4NBQN+n3t2FdfUjqyMP1vFLVsNhs8odI8k8ULIyJyCMYqnrA8+AOKEuJN3HithsJ5NMWkPJxQv1DJIcZr13APFV4DHvzTpUKy8SJIcnlq7fOMHtQyptbINE7lkAycEVmYuspmtpleMgFTntkV1I6Syl9oXJycUMVPjJru3/PlziszUO7TMsUscTruWIuAfj+9L9N3RgzP+Yng+wodB1JjjJBNFwnrSi2b/AJQPJ9/ikfDUPtMnWXaFGVY8nPeibM+udTtCGQ4NA2wW1JQAqf1QKskQJGUVm3nPb3qDlsZDSBjDKbgTYO71qfKgUDYSXFw8UvUcK7MnRJzgd8mqbJFS2fqM0kwJUFz2OO+aaWlrFLDvDnfjdI68ZPbj2oSdjl9ozzKGUZKnB+e9FSOdyqOA3fFcQDpfo0bqSOSdoHc0vgvGhvGS5jIGOEJwRUG7KRaRttJUrBkdzxTK4jmXl+Ag3Hnis9FcSW8duPWqk5fa2do9zTe81KCSFAbhOmzAh8btw9j7VGSdHP7tvhWkc0p+ouNy7fJqRTRyzr6gc15+INTM1lHDCCCACPYke1KdLWVrpZZPTx+WkTbOXg4nAjUlUJC+3tRemTHZ1Ul2vGfAyaqkuZpo3O1VQDBwO9CW0iWxd/yFvUQ3tSqLUrNd8GGqzteyRyRnYy8N4z80G8/SBeUg7RjAoWfUYzMN+cDt81YWtpUkcyoGI3KD707TZqYXaxLqDiSMdPwQPNWXWkXJlxCxwB/upNb6n9DMGcuQ3+w8HNaKC/t7rCqjKzIAd/mjgGjqLTk6a71JbHJ3VKreFI2Kb3444epSfGjH5o3N/tpjZWE1zavNECdpAIFBhc+2P61oNG1ZLGIpFbFzJxtz5r2/STS0UCYtElEKK35sd8UBcW7Wr7XBzWrt79ZbfqquCndWOMH2pT+JZkljhJgIZl3Ky+a5Iesr2ZNiCRiFOO9VwpJKfQpJHemUGk3EkYaRHVSPzFafaf8Ah+aWFVs4sb+GkJ4rpc0kUM1FZzFs7TgUtu2aOVlIIwa+wr+HILbT/wBKN7eQvk18u/FUJhv2UR7FzxW85WATZya6HBrkV0DzVgFyDJFXpHzVCnDcUTGSWAyBU5FIsMs7YzFUXuTzTVfwvc5SZ4mMfkij/wAKaNPJG12I9y57nxW5toUgdIZpFWML2bnJ81Jy+hqs+WPot3DkrCwRuVPvXtlbqb2KFwUJbBPjPtX2exGixqlrcPG4U+jeTx8Ug/GH4Zt0jW90uSMR+oyhTncfAqLmzUY+7tku7uJbdiu7vyCBzxzVmo26QZhIRpHIJbPK/avNMkPUdtrMsaHOOOaV39+PqnyWYg/m96im2xVtjK2jijggEzAbOZP+6mMN7BsZMAFxgEDjFZaG5lmlVYlLOTgDvmtNptjPvC3Cgt34HannpDNl++3ikjMIeFSAWZ+VU+OfGassLW8vr1HvAekrHYWjUEj2yO4q6a3iM0GEAXaQwBOM5NPogoW3UDBCnGP5VGCXQKLbPL+wWW+WKKbpOAis+MgD2qxbTTxevBHczLk4zJH6WPxVN/ftaXsrrDuO1d58A4oZJbu5uCxQFVXqRYPbjnmqpJ6GlAK1zTLqNA6xmSJWxviOQAfihYmtxHFBBMyu37SQYUn2FPNJvNQnuyAYQSuNufVjtkjyKvb8KXE8pH1FuFHO3lv5HtTLzoTFfZnr5b21SVbtD19mEWBsg/cVzapDcRQyx6mN0xKdJlztYYyDWxudEhhjR7i6ZXWPbvWPj+ND2n4TETR3NvPGwYb9pQAAnzSxhFsXGJhtZsb+a6XpjCE/sga9t9M1SzcO8Mk8ZPYqa+i3Wn3sUe+PpEr+Y58UJLqL2aBpojIn/wAu1MopBUUzLzwO8B3koxPCbeRVkjz20aGSPE0Q79uKfyRW2oxE3MKowPpbJFHvoulaja7JQxYjDYlINK41sDikYSP8QXEydQIMNnvUrWf+gtN/ZXd2ieFBUgfyqVPEFI/P2pw2ySrHbSdUKvrYeav0+KEgTTuIQpwGz3oMRLDa7ywMsz4Ueyjya9jtw52njaPVXpNWLQz1K56UZjikD7xywPj5pr+HLO4uo4pHAdEHpQnsKyO0tL08Ar4Nb/8AD8zW8KxBgDtUVGccVo1Bup7v0SsH3EYwvZaTWkmq3QuY7dDFtIwMkCtRMgkhDfr+9XJiFyH2NwDtI4P/AJqMJN9Kx2Z5Nc16xREu40miJAKrycVnPxtKtzLHMkbLuGSpHatncW/VWTEjQMTwU5x/21k/xRbPFAQZJZR33yd66oaGlHRj69X8wz281AM16gyQO3ya6Fsi7NVafhyDU9M+r0ud2kUfpIHHK0HbWLQ3bxXCFGjOCG7ij/wcYYZTLvl+pGAqK+3j3+a0d7oUl+7z27xRuy5cuvc475FcMptTo0U7A4NbNon06FhCgBAUd/vTq+u7eaCK5t26hDBnCtnbkeaUapp6QaOsb2nVugdsN1aDPU5zhx3GPFB6U95p6ys9o29xt2uhx8MaE4p7RaSodPKby0hxAVlGSzdsjxVFu13uRGMhgL+pT2qu3iuriKN1D4TuRxTyO2lkt0y/b0hSfNIl+ixYNdWlqLVnjxHEe6+5rD6zbLb3Z2KNufFbHUrHVHjEdpAskmcbGfHbtWdvNH/Ek2puraa0zZw8GM+KeEA01sUWUgMyqgIbPcePmvo9nwI2V/2YGfes9BodzGkrCxKFVH1McjZZB5A+e1Gm66T224nZIpl3gYBDHj7EYxipeu2Jexy1sd6sOMHvTGVCiW7qw25IoK3uIZ4ipfkc5Hn2orTttzbCItkbsJSL8LQnSD7+ywi3u3ED7d245B+1LY0kh3vAxIxxz3B8U11ISwwRQHY67CNjnjk96AtobiNhHLJ0IgvLKA38DVoKg3ZZp0ETNHcTSulyhZuSV+wBprNqLNITuIkhgKllbmTNK++clpF7Bia5EaiN2lckjtzRbs0lo6a7vnjCTtcGPgld+RjPmmdtr+pQqYtsc0SrhGjI3L9x5pNaFIIJArvucZBx3+K7hyjdRZPSR7dqlCKi7RJILuvxBcyAdaeRDHwQq7QxoQzkENIXdG5O7xRURe5bGA613fOkcAUw78cVSyySSOouq5AZwVI3DnsKvk1GOwjO91ckYCjvmgrWRRE7kY4wuaCSCSZ2uJVClG43DNSm29IlJNmvtpNQeBGSFNpHHI/zUrMvcxyMWM0gJ8KhxUqdSBgz4UGUPvQZK8KP6Vy8r7cMefOPeiunhNxwCPiqjayzPsgXLYyT4H3NevRM80+JricRr3PPFbbTbJ4VDMWbApPo9nDY4kjZbicjlv1R9q0NnelChlXODg1zesh1wYJNtTawqdbLZZqEmuUMh6YOCfNeEhsE+9Iho9GAcOpKkFqV/iyMS6O24AsozkeaLQDdgNtz5qvWUNxpc8ceC+w9qonsdnypB58UTDFkjFeQRguQ3cd6ZWVn1GBGMV1cRF9GGhW/+vgLDIDZrfBZIWAR2jT/ALTWR06Iwukh42c19A1eGztI4JLa7inhnTcnq9QOPauP2X2hhclzNJMWuYQjRjek0bcN9x70Rp8Ru55V6v6WIdVywzkUMZoJBGA3GQWJ4Gew/nWp023t9PEiJLHJNOV3H3A7Cljs0mAQ6ZbTiRrclDu3Ns/L+/2qi6gtre2UyXDEl9qjHf8AfR91fNb28kT9FXE5RlT9ondW/tSaVZdSMDRNnovwMdxSzf8AoTKgpI4YyFLMomJ6gYAhPY5+a9/DFx9RqVwltcuJnGY95yCRxx7UVcX1vqOh9G+hjS4jGYJEIyR8islpTta639REyGJHxubladj52Pbu0l+odSJQ4yzttIxzywz3GSKrvbUyzJdG3hjhZSjrtxyfYe2R/WtbqFz1r8XO5f0aRxupPGxss5+ey0bdtbXlozukZ6Q6gViNvaoyg2Tk9mLmtrCTRUFshjvbUEOw4Eik8jPnvSOG4u4J9sUbBHzhcZx++tJLJa3twkemxFMuGJJ9OCP/AO00f8NXJiDRtETjsGzmped2GLYm+onukV7kEHAAB4rmXYU9YZsUZJbvbHZcxlWHfce1Do7ySAbEKKc9+9Xt0XRZbgCEdLgeRjtXs4Rlz2IGMe9V7tkjknCk8D2rl0O4OT6RzxSbZnJUei1LlfUyqpyADRKoEYMCCSeRjvVJvIY1jDkgM2OBnFNrOzSdgwO3HIGT/GtViJgmGVjiPBzxiqJyzZBHfwwo7ULZrdJZ3fdGvOQe1LIZGuBt3cH8pPtWbadDOa4eIhJVHQMmeQTRDxKriSF2RDxtFGpot3HZyTnaAqbwAeWFVy2hjs4pVmiljfkbDnHHmjJNPYE7BPX/ANX/APUVK92j4/jUrUMfFp/1fvXjenSvTxudgcealSvRZzDTSP8A6UHzmmUPLHPvUqVxzKrhCfy/ei17D71KlZcDDpbN+VfvRcX5W/8AtN/Q1KlOujy4fLoP+e/3NObDt++pUrq+iDHFmTuQ5Pc0jurmcXWBPKMBses+wqVK5/Qd8KZry66Dj6mbGB+0PvTKw1XUUtMpf3SkDjEzDz96lSkjwD4eTapqLlC1/dMc9zMx8fevIdRvhKSLy4B4/at/mpUqcukWdvqN8JeL25GM4xK3+aoe9u1sPTdTj1+JDUqU48Rppuq6iJ2Av7oDYOBM3v8AeiNW1bUmhkVtQuypXBBnbB7fNSpQBIosdSv4+oY725THA2zMOM9u9O01zV1wBqt8BjsLh/8ANSpSeYYnN9rOqyWcnU1K9bv+a4c/3pFHq2pBDjULsfadv81KlMy8eHn/ABXUinOoXZ5/6zf5rqDVtS6D/wDuF35/bt/mpUpEI+AU2p6gZsm+usgf9Zv802stZ1VBGV1O9U9Mci4cf3qVKLAi661rVWhYNqd6QynINw/P86WRapqPSj/1912H7Zv81KlBdQr6P4tc1c6Y4Oq3xHT83D+33pbp+q6iqnbqF2OfEzf5qVKp69GgXS6vqfUb/wBxvP8A87f5qVKlSHP/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PhAAAgEDAwMDAgIJAgUDBQAAAQIDAAQRBRIhEzFBIlFhFHEGMiNCQ4GRobHB0SRSFTNTYuEWJXI0c5Oi8f/EABkBAAMBAQEAAAAAAAAAAAAAAAECAwAEBf/EACERAAICAwEAAwEBAQAAAAAAAAABAhESITEDE0FRBCIU/9oADAMBAAIRAxEAPwDKxk7UcAFQvOKuc5TqocGgFmdVZMMAe2KsjlcJgYxntXmlw+1lOCzHI8Uxtp1IxxSRZCy7Sdp+KIgOAFLEfNBhHs8oCgcZOMU1s7huqsbNjC5pLC8eYjt3nHp+cUXDqdoLjAOyQDLA+K30Ea3drZTq3VQ4I9RBpfd6Vo/T3GdoD7t6gaq1K7USSCOQEyxnpjPfisHcXOoSTJFNuA25GfaioWxX+mpk1C0058RTdYD9YKQBU/8AVUWwKi555z2rPXkn1Fvhj6Mcke9K32gYWqx86FNhJr1jPgSDBJ7r4oiOCO9BNm2498VgkOG/xTOz1KW2dem2D8Gpy8bNV6H00EluSJEIP2pFdjdcELzitVp2sreIsN4isrcbj4obUtENq5urVepC3J9xU4JxexVChLZoxlA2k5poIJoRvxx7YonRYY5n3kDAOOaf3sKNFhBkY9qE5UTlwyjSSSHG37mjLJG3rjvV89uIxnFewI6FXVc1HooXHpcl3OofIXOeKOvNAdIyUbjzVTajNbqHEJwPii015bi1IYFSfFTlGtgED2UgcLjOD4oyELCW3tyatlu440LE80ojke7uCQSEox2ai+eEuWZTwaoTYnpYZIppEFKGP4of/hjnc3IBoPpgR7fIYoeKDijxPn2NNV2xKUfn70OUXrArTLZqG9q+6JR7VRqNtJICU5qsSPFt7484otrmMIMvjintNUgmckgcuExg5okRSRgZApoRbt+kJBND3F5an07hxWaFYTagMmM4pno5SJ2DnA8Vn4LlQ2UNFC5c8jxTYp9Aah5oNx9YqUijRpED57/NSt/zwMfOWnldCUUc+5oi1Po9ZAP3oGEIuVyT5ANes27JX04NdeB2ZDH1O3pGTRoiPSBBzJ7Y7UDYyRB13MTkcjOKLS7MYdsEsnI9mFJiFMtW6NtPbIGw8bZwfOa9vrtYZrqZ4lVmOFf2zSl5H1G6EzsUZPVgeKHvNRE8bQtvLE85806iZl2qXe60sCpO5DwQe4ouO9ge1CzEKxbJk70gwHVI7hmEcZO3FcylZ7gLErLAh5XOc01AvQxnVIQV35RuQaWzggbozkY8URuQA5Ysp7Z8VyyxhlAJVv5U0dABo3O3kYPzXu7ce/arLhD3AyfehkQ7s5yB3p+msbWNw0a7ifStarSNYKHoyEurDGD2xWEjnKqygZ9XanNrdiFh6eW7c9qj6QGVs3PQjt4jLaDKHkqKriupJ+ACMHFD6Ld8KJDlWGCDTuG3SHMkRBRua5JJ2R9ItcFdzuZMFfVROlNHG22TvRyrGzcgHNGxabbFeoTjFT0iJ5dGBrftnNJ5bJdmU7Gn7LAwWNv5UQ+mp0MqeMZxmpTtBRkW0/fGfJryxsRAeQcU0nPSJ9qFa6VjhuAPNIptDMJ6EaLvrmN1fhe3tQr3CuMKSfgVXDcBJcEGkd9AeX8A2lqBtIywJJ7e9PHaGVcE96r+mRIyV5FU8pq6ZgRriGOPawycUpubeWUNIgOKt1FmRwFU96PsvVbgMp5FU0toAoty6IQQRQ1wMEmnUioXKY/fQN9bgcLzTqVmYJazhWAp1bernFKtPth1ssvFaRQm0BBjiqJoxytyyKFAGBUqGFDzvqU2SG0fNj0yVJyM8VzJE0cTbQzVRDck7UamRuUhURxEPhcuf7V1lqKLKF5ArCMjnnnvTRoxJMvqYBV5Hil8F2BFhVOWPnxRcKRmMIzZY8k7qQZFFgkkvX6SK3q5VuDiupwtsCXt8SHhQp4FGWghhZ4ITy3LNmhZoiVeVmPTQend70ydGYqkkVbvpzYKZ5K+KvlaArtRdrDkmiHsRJEGGOqx5JquWGSDCyhfTjx3zTJoFHlq0Uw6UoUntxXvQiEoiZGGOVJGaughSGUkDnjHxRCr1Hd0xlV4J7ZpXLYaA7i3ReFbuvFBrAQGCg/vFM5odjOWJMWzcOP1qDROnEGkyHJztzyfamUjUAAYyWHI8U0tojszgB8Z4qq4tiWDRBh2DZq20dVbJft6eaEpGiNrK/mMKBkHobBYdyPmtVo98rbYpB6X7E1hreSVWXDqFfJwfanlnOXKAbXUdtpqE42h2rNFdF7WcoQQM8H3q6O9lVNu4817BPDfQpDOcOo4zQd+j2suwKfiuRwdnPKFBSTSGdSSTzTefUWhhx7jHesmL+WOQBlo2S4adAWozjQKoumMk3bzzzUW2jZMOPUa4gl2KSTVct3tO4eK53BsWme2tnsun3AbccVTfhIpTtAzVY1FxIWoS6uHnbNPg6Coh9pEZGBzmnEKBUw+O3akmnXDREAjIoy8vmRRjvWf876HBhj2sEhyyA0BcTxo5jjGAKosryZp26n5McV01shlaVjwTS4Si6YMSQiIygynApxb6bp0zKzTA/GaVXEMZi9PORSwWzK5MTuDntmuvyiqDFbNlLYafCuRtApReiINiBiBQP8AqHUKd5ruK3nP6h/hWnHY8kjsK/8AvNSrBDNj8jVKTEWkfJVKr25NXW59bFuSaCQkntRdqcuARzXpuKRQvW4RsRKOfNEwIwkADEH5ryO2WLMpGasWASuJdxCY5xUzHWWt9RXoyBg35iPFGdBJ7ktcMcg/o4x+UfuoPUjDZxwpbqTNIDnNXtKRphILmU4HzQaCthgiREG4HGeOe9U3saLGhjHIORuOaud0kMMJVm4BOfHFWOczN6RiIDANKNQHb7pSe25fjx7VJrZ4TM3O3gn2ruySQmaZRkPkj71f+kcWybioT1ye/wAUHSCDckRuGwMhcEZHyaBubZ0Jd3DdIej3KnJz/GnFwHHThbBMjqFJHIPvQmvrFb3PTQuWmG0MD4J700WBgzHrRIY8oZPVtxnFDzRdNWTKs/ccEfermEsDyQbgsqyosfypPepcCSSWdJJmUxjYnHnOOTT0hCiKWMzLGQ27Hp54ptbXQhUGLAx84pT0/pJYIn2tk848gcVxFLMTIIwuAex9qWUbQ6ZqbO9keVXQjPsDxWtR01TTVCFfqYx58180043TSF7basYP7RhWg0fUnW8kQsFf5OBU5RM1Y4GmTS+qT0N7GuzA8S7Svb2ovTtQE4ZLkhjnG9fFEXFlJNg20yPgds81CexZQsWrblgSxP8AGhZ128GmHQuIjsljkU++KHMBlchsipX9E6oAVARnAr0RrnmiH6UUnTOa7eKMr+Y5NVjQyZWNsa7vah5b1JPSoJolrSSGPceVPig+myt6Eq2aGQfbW5lj3k7cVdGm30uciqbZZgo3DirJElZlK8DzQk4sLQQkSscDA/fV62LAFlGfNDltijAzxXdvdSZ21CTcXojLT0Vz3d1brtSDnwe9XaZqEpBW4QKx7VfKOqASfvXqrGAMpyPIofI/sGwkyknIcVKoJHgH+FSt8htnxHYaItlIOaojcswFMYYgg59q9C2VCbdxLC6H7VLeQLA6k8KeMDvVFkpVmI7YrmEHcuTgBuf40AFyjegu5uZSwRPiipbhra2ZmQOzHateRpG940i/8qL3Pc470NdpNMIgQQ3UyAPasMkMtOkR3/SA7lHjuK8lEcEkzF32SDB3d8+KDQdZxtYKC+CftV19PIYFgHqK5O49ziloYYl/plsoYW2sw9XwKkqSdSTGx8AgAHjx3oaG9QLLdsmG2BAH7scdv41z13hSZ5Wx+XZxz1CB/Lig42Eumlb6ZGZVS5jkQnnkfArm9hkvLiO4wApUsefOTgVTZxMk0d3eRGTsBu/WZuOftT6HTepOjSt/p48iMJ2Ax3NZaB0Tt0bfT3muk6ksjZyPzA+D+6vbO1L2ktxMpwtvvdGHJY+c+KL1UrJZzNbld5kUb8cn1YyKZyiH6PoyBmZk6cjg49Wcgkfvo5A0jL3UCXITe25mhLRv2OxcEH75z/Gg0tA9xFE5MbMiGIntnHOT807kllVLe4RFUEevkbmXI2gZ7ZxQ95pp3JNcT9LGThpPyZ/Vo2zFLMAsghvFie2HK7MbvjH965fP0yOrJ1BgGQDGc1QyHSisv6KRXz6m4Az/AFoqKwa4jt2WRIowhJCtnOaxrDtLvnS4L4JjOEGOx+a0dldSRSl0bGDxms9Yab9KqTPclsH8mO4ptbTxSxggdjxUpJDpmpi1I3EapcKpOfB5Iqu7gjlYtbj+FKRJkhgQGHtVqXMit6Xx9qg4ozgWiwWSTdKnqHauhGqPgoM/arFvt6ZlKqwHeu7N4ZXBdwxP7qlNNcINNMouN0gCgULDEA+HHmmFxaXvVVkVej/uFV3jqQqLgOfalg5J7A00S4eCOMA8CguqHICNxV01s5VQ2cmuRamIqSMVVX01tBkFsrAFvNWyQRr+Raphky4APFMEhLkYyc1J+n6Tt2ADIHqXAqyOaHcF4zRs8IEewrzSyS3KOGwaRejkNYeREealUB2AxtP8KlUo1nw6GIhgaYhxnb5xVEcRFGRRKSGfxXpWVLG/Q2zE924xXCqIlG/keaIu0DKrDP2oadm+n2gerOO1azIL0+ASo6qG9XP2q5XjfUZSvAQbRnxVcbCGw3oWDKvJHGaW2qtIm0OTLO/PPiiMONttIsIXEShiAT5A5oa9lQTWspUgM20fI7CpeQ4jaPblIU7H3PaufXf6hDbKmeicfwx/egYIktJZL/cxVYLclpM9lC9/41w08GoL9VHuEiMQqHwo7E1x+Jr5WLWlthCxJnwfzN7fuoi2to9M0iQud009vtAx5NExfbXDzs2oXfpAZcBfkf8AimlrIqGPE0jGJNmwKfUCMnP8hSWbdHDaQ27DarAPkewGacS3YhQTM7Rq+CIoyMtjhifjA/iam07MKL1Li6mjEcqB3lDMoOAPVkA1fezNBFMszOsbIHlIHJb/AM1XZxLLcXLsuzeAwYfqHBOK41WSSW9W0L7w4Bc+48CnUUCiOepYwSXCM0hJZVUdxx/Sir5BLHFEj9JQvreQA7SatuoQxjBXKxr6VVsHOaRX0kiyhXUtg5weNv8AmiEaWpX6YpOY5svthHTwHPvk9qVX7zCRtggjH5WRT2qu8bULSMf6gPuOcZBKE/0qi5uwIVJETOOWwO5rKLFfTQaHa3TxAXMgCqRg7wRitBbJpltDhiWwcbVPNYSLV5FizFCqlhztq+zmlmkDruJ+KnOLHjI36y6ZsCq7RnwSc1HhQOrxyBkPkVh3aeMtLLISewBNaT8NyFonDksvzUJRosmG6iBFKq55YGqo5GjIy3GfeiPxAnStoLggbUYqzZ7UhW9DvtUFvgCsq+wNI1en6nIzdHJZKaHT4mkWXnPeln4c0yRiszIwHsRWhukktHCzRkBhlSKjJ70Sm0wY24LZPio9qrrxg4+aJj9YGfPiuJE3N01yPmpym/omAJbxrJjtzRkTpG4G6rkjgQ7ZOcDvXNraQyyM7Eg549qhKMmK4uy541JDnOKrmjjJBAOK9mhuUbk+gduK6gOCepnb5zRjCSNg0edGE+alRuiSSCcVKr/oGLPgysIxkuOaNgMbIC7DJ9qXsMjxgd6Lt8jA4A969ZoewsyLtwDkCqodr3IL/lHj3rjejynGQtXw7A6jJGDWCivV5OhbFM53+B4oTQomS5jlkO7AJC4rzUSLzUliDkoTinHSCTvHGFUJEBkfamvQbO5JlngcKMyTEjP/AMeRVEG+KIXEWFk9ckj+2ewrmIP9fGsH/LjUBjjufNd6nILuRobAEQrzIccFh3FKEXabZfUyG6m5Usdx9yaYTTS3GoSCTGyAqqjxVsTJFYuEGFRuR7nxSx7lhv6hyX5JrdBYdNOGAVUG2NN+B5PzV0N009xFJCqZVenj3zSNJXQs4J2gYJ96OguGVoJduxVUhU+/k1sTWM7e7hRrhRJztwxA4z5NBC0kS+Fw7Mzt+RQeSKquogtqvRyGZsyN/ai7TCh3lkPU2HB/24rUBsvuZWCkor9QjaNxAzmkWo3Bx9Mm30D1spJz++jWlcW8s4JGCFXPg4pfZNEYZZJuSXBP2ox6YCWB5AWaQgDk/eg3Urtzn99P0ZVNzujygAKj2FLFQzTFWU9u1VtCs8tlkeLIzjPvTO11FLSPAAz5oa2gnhGVGE+R4qq1tmvb/bGCys3JqUx4rQyiEmqXKrGr7jyMdq2FhbCxtVTJ3jBYH3813punQ2QQxAg4HNMHhDknj71yTlsvEIt4F1EXNlcgmORR2o/TdGs7RsQ2qDI5Zlye9BWhEN2h/VPGa0CylEzx8Vy+stUT9XSGNtEkcZIwAR9qBuJmuZP05JVOFzVUs8ki47faq4iTIFPakydEs0WzqFTdHnAqWU36QswDD5r25k6fHgihLSN2jkI5UkkYNKpbNaH8radNYtt2JcAYGe5ND28SJHuXv5pdDFt25OW80402LryvEz7Mr6T707lk9BciQTPkjAYDwaX6rM6IzhVC57CmbWcsLMJlYgdnHag5rBrqVOkdygepR5oSbujP0M6Lx/Cv+7NStTFdXEMaxLZRYUYGVqUMJk7Pzg0ilgS3Ht7149yYwPVn4oIKVIP96sMhkYAqBjyK9ukMMbS5JB6iAKO3zR1pcibIwEHzQFsTgBhkDnFXkDbvdQvwKXQx5bPEuoS3G3dGnb75p4ZFaciNQC4Hf296SJFsjclBtkwPsKYiUuIpGAG1wpwPFBhRbLci2j9KgsORj3xQtlOYEeLPqcYHyTREqQusrEYJPpyaEeSIqZEGHxx8UAnt1Iss3Qjwqpy//cfilt5KHcqqnirI5HWIk/mJJJNCxSF5GLAU6FZLi6K2ojXuTziiYpD0E3nsOKWSoPqe5xntRs7ARLtpqAXtcyTxrEvEYOW/d2q+2lJlUysducsTS+yZ3lZVT0jknxirbpkErRo3p8/NBhDrycXFqWjG1S2VU9zk1V9AiW6FmC7UDOM+e9EWsafS9TaCEOFX7Uuj3zT9NixLHcRnv7UqMMLe3klgIzxnLZ9qHfT5CJJxxuBIFO7aIKskUaEqq5Yk9z8/FXxRL9I3Z5EbAX+ta6CkK2huIoUixukMe0g/qknt/Cjfw3BBBbsspEdwc4z7VfbQ3EtwjNkS7TJIMZAJPGf3UXJpqR6jZt1XCR25IZfLZ81KTKRjoONx0I0V2yzN6R55ouCZNpTB7ZoAt1Y48tgqQSMdzmiSdm8jk9q5WisWGRP6kIBPNaIEmNRjkjNJdPtjMikY2j3FaIQxW+yVHLlk7HsD7VKasl/Q9FUcZeItkKq+TVSFWb1ePNFzXNhe2rRNHLb3I7AD0k+9KYuqHjjlfaFPrPxQo5bQwVomkjSdmCMwBI4wPeut8MLTRRPuQNhW9651RIj0/ppBJHjO8f0qiNXLAKhb7Cot7pC2EAogLE+o9hVltJGH/TyOhHYp4NUxIXl9YxjwfFdyIqAsSCR2FVxSVrocv0IXVZ7Qsr3BliI43jJoZbmUubm3mEZXwWxmqQWwHZFfnO34qag0M6xtHAIx7Chle30OSHseukou+Absc4NSs6HYDAQYHxUrfMw2j8+4XxVkAUt7Gh+atQkDivcocNMjLwCMGi+ovQKeT2+aXqpIBPars7iDjGKRoIb1WaWKI/lxzRHVLdWM/q4NBQN+n3t2FdfUjqyMP1vFLVsNhs8odI8k8ULIyJyCMYqnrA8+AOKEuJN3HithsJ5NMWkPJxQv1DJIcZr13APFV4DHvzTpUKy8SJIcnlq7fOMHtQyptbINE7lkAycEVmYuspmtpleMgFTntkV1I6Syl9oXJycUMVPjJru3/PlziszUO7TMsUscTruWIuAfj+9L9N3RgzP+Yng+wodB1JjjJBNFwnrSi2b/AJQPJ9/ikfDUPtMnWXaFGVY8nPeibM+udTtCGQ4NA2wW1JQAqf1QKskQJGUVm3nPb3qDlsZDSBjDKbgTYO71qfKgUDYSXFw8UvUcK7MnRJzgd8mqbJFS2fqM0kwJUFz2OO+aaWlrFLDvDnfjdI68ZPbj2oSdjl9ozzKGUZKnB+e9FSOdyqOA3fFcQDpfo0bqSOSdoHc0vgvGhvGS5jIGOEJwRUG7KRaRttJUrBkdzxTK4jmXl+Ag3Hnis9FcSW8duPWqk5fa2do9zTe81KCSFAbhOmzAh8btw9j7VGSdHP7tvhWkc0p+ouNy7fJqRTRyzr6gc15+INTM1lHDCCCACPYke1KdLWVrpZZPTx+WkTbOXg4nAjUlUJC+3tRemTHZ1Ul2vGfAyaqkuZpo3O1VQDBwO9CW0iWxd/yFvUQ3tSqLUrNd8GGqzteyRyRnYy8N4z80G8/SBeUg7RjAoWfUYzMN+cDt81YWtpUkcyoGI3KD707TZqYXaxLqDiSMdPwQPNWXWkXJlxCxwB/upNb6n9DMGcuQ3+w8HNaKC/t7rCqjKzIAd/mjgGjqLTk6a71JbHJ3VKreFI2Kb3444epSfGjH5o3N/tpjZWE1zavNECdpAIFBhc+2P61oNG1ZLGIpFbFzJxtz5r2/STS0UCYtElEKK35sd8UBcW7Wr7XBzWrt79ZbfqquCndWOMH2pT+JZkljhJgIZl3Ky+a5Iesr2ZNiCRiFOO9VwpJKfQpJHemUGk3EkYaRHVSPzFafaf8Ah+aWFVs4sb+GkJ4rpc0kUM1FZzFs7TgUtu2aOVlIIwa+wr+HILbT/wBKN7eQvk18u/FUJhv2UR7FzxW85WATZya6HBrkV0DzVgFyDJFXpHzVCnDcUTGSWAyBU5FIsMs7YzFUXuTzTVfwvc5SZ4mMfkij/wAKaNPJG12I9y57nxW5toUgdIZpFWML2bnJ81Jy+hqs+WPot3DkrCwRuVPvXtlbqb2KFwUJbBPjPtX2exGixqlrcPG4U+jeTx8Ug/GH4Zt0jW90uSMR+oyhTncfAqLmzUY+7tku7uJbdiu7vyCBzxzVmo26QZhIRpHIJbPK/avNMkPUdtrMsaHOOOaV39+PqnyWYg/m96im2xVtjK2jijggEzAbOZP+6mMN7BsZMAFxgEDjFZaG5lmlVYlLOTgDvmtNptjPvC3Cgt34HannpDNl++3ikjMIeFSAWZ+VU+OfGassLW8vr1HvAekrHYWjUEj2yO4q6a3iM0GEAXaQwBOM5NPogoW3UDBCnGP5VGCXQKLbPL+wWW+WKKbpOAis+MgD2qxbTTxevBHczLk4zJH6WPxVN/ftaXsrrDuO1d58A4oZJbu5uCxQFVXqRYPbjnmqpJ6GlAK1zTLqNA6xmSJWxviOQAfihYmtxHFBBMyu37SQYUn2FPNJvNQnuyAYQSuNufVjtkjyKvb8KXE8pH1FuFHO3lv5HtTLzoTFfZnr5b21SVbtD19mEWBsg/cVzapDcRQyx6mN0xKdJlztYYyDWxudEhhjR7i6ZXWPbvWPj+ND2n4TETR3NvPGwYb9pQAAnzSxhFsXGJhtZsb+a6XpjCE/sga9t9M1SzcO8Mk8ZPYqa+i3Wn3sUe+PpEr+Y58UJLqL2aBpojIn/wAu1MopBUUzLzwO8B3koxPCbeRVkjz20aGSPE0Q79uKfyRW2oxE3MKowPpbJFHvoulaja7JQxYjDYlINK41sDikYSP8QXEydQIMNnvUrWf+gtN/ZXd2ieFBUgfyqVPEFI/P2pw2ySrHbSdUKvrYeav0+KEgTTuIQpwGz3oMRLDa7ywMsz4Ueyjya9jtw52njaPVXpNWLQz1K56UZjikD7xywPj5pr+HLO4uo4pHAdEHpQnsKyO0tL08Ar4Nb/8AD8zW8KxBgDtUVGccVo1Bup7v0SsH3EYwvZaTWkmq3QuY7dDFtIwMkCtRMgkhDfr+9XJiFyH2NwDtI4P/AJqMJN9Kx2Z5Nc16xREu40miJAKrycVnPxtKtzLHMkbLuGSpHatncW/VWTEjQMTwU5x/21k/xRbPFAQZJZR33yd66oaGlHRj69X8wz281AM16gyQO3ya6Fsi7NVafhyDU9M+r0ud2kUfpIHHK0HbWLQ3bxXCFGjOCG7ij/wcYYZTLvl+pGAqK+3j3+a0d7oUl+7z27xRuy5cuvc475FcMptTo0U7A4NbNon06FhCgBAUd/vTq+u7eaCK5t26hDBnCtnbkeaUapp6QaOsb2nVugdsN1aDPU5zhx3GPFB6U95p6ys9o29xt2uhx8MaE4p7RaSodPKby0hxAVlGSzdsjxVFu13uRGMhgL+pT2qu3iuriKN1D4TuRxTyO2lkt0y/b0hSfNIl+ixYNdWlqLVnjxHEe6+5rD6zbLb3Z2KNufFbHUrHVHjEdpAskmcbGfHbtWdvNH/Ek2puraa0zZw8GM+KeEA01sUWUgMyqgIbPcePmvo9nwI2V/2YGfes9BodzGkrCxKFVH1McjZZB5A+e1Gm66T224nZIpl3gYBDHj7EYxipeu2Jexy1sd6sOMHvTGVCiW7qw25IoK3uIZ4ipfkc5Hn2orTttzbCItkbsJSL8LQnSD7+ywi3u3ED7d245B+1LY0kh3vAxIxxz3B8U11ISwwRQHY67CNjnjk96AtobiNhHLJ0IgvLKA38DVoKg3ZZp0ETNHcTSulyhZuSV+wBprNqLNITuIkhgKllbmTNK++clpF7Bia5EaiN2lckjtzRbs0lo6a7vnjCTtcGPgld+RjPmmdtr+pQqYtsc0SrhGjI3L9x5pNaFIIJArvucZBx3+K7hyjdRZPSR7dqlCKi7RJILuvxBcyAdaeRDHwQq7QxoQzkENIXdG5O7xRURe5bGA613fOkcAUw78cVSyySSOouq5AZwVI3DnsKvk1GOwjO91ckYCjvmgrWRRE7kY4wuaCSCSZ2uJVClG43DNSm29IlJNmvtpNQeBGSFNpHHI/zUrMvcxyMWM0gJ8KhxUqdSBgz4UGUPvQZK8KP6Vy8r7cMefOPeiunhNxwCPiqjayzPsgXLYyT4H3NevRM80+JricRr3PPFbbTbJ4VDMWbApPo9nDY4kjZbicjlv1R9q0NnelChlXODg1zesh1wYJNtTawqdbLZZqEmuUMh6YOCfNeEhsE+9Iho9GAcOpKkFqV/iyMS6O24AsozkeaLQDdgNtz5qvWUNxpc8ceC+w9qonsdnypB58UTDFkjFeQRguQ3cd6ZWVn1GBGMV1cRF9GGhW/+vgLDIDZrfBZIWAR2jT/ALTWR06Iwukh42c19A1eGztI4JLa7inhnTcnq9QOPauP2X2hhclzNJMWuYQjRjek0bcN9x70Rp8Ru55V6v6WIdVywzkUMZoJBGA3GQWJ4Gew/nWp023t9PEiJLHJNOV3H3A7Cljs0mAQ6ZbTiRrclDu3Ns/L+/2qi6gtre2UyXDEl9qjHf8AfR91fNb28kT9FXE5RlT9ondW/tSaVZdSMDRNnovwMdxSzf8AoTKgpI4YyFLMomJ6gYAhPY5+a9/DFx9RqVwltcuJnGY95yCRxx7UVcX1vqOh9G+hjS4jGYJEIyR8islpTta639REyGJHxubladj52Pbu0l+odSJQ4yzttIxzywz3GSKrvbUyzJdG3hjhZSjrtxyfYe2R/WtbqFz1r8XO5f0aRxupPGxss5+ey0bdtbXlozukZ6Q6gViNvaoyg2Tk9mLmtrCTRUFshjvbUEOw4Eik8jPnvSOG4u4J9sUbBHzhcZx++tJLJa3twkemxFMuGJJ9OCP/AO00f8NXJiDRtETjsGzmped2GLYm+onukV7kEHAAB4rmXYU9YZsUZJbvbHZcxlWHfce1Do7ySAbEKKc9+9Xt0XRZbgCEdLgeRjtXs4Rlz2IGMe9V7tkjknCk8D2rl0O4OT6RzxSbZnJUei1LlfUyqpyADRKoEYMCCSeRjvVJvIY1jDkgM2OBnFNrOzSdgwO3HIGT/GtViJgmGVjiPBzxiqJyzZBHfwwo7ULZrdJZ3fdGvOQe1LIZGuBt3cH8pPtWbadDOa4eIhJVHQMmeQTRDxKriSF2RDxtFGpot3HZyTnaAqbwAeWFVy2hjs4pVmiljfkbDnHHmjJNPYE7BPX/ANX/APUVK92j4/jUrUMfFp/1fvXjenSvTxudgcealSvRZzDTSP8A6UHzmmUPLHPvUqVxzKrhCfy/ei17D71KlZcDDpbN+VfvRcX5W/8AtN/Q1KlOujy4fLoP+e/3NObDt++pUrq+iDHFmTuQ5Pc0jurmcXWBPKMBses+wqVK5/Qd8KZry66Dj6mbGB+0PvTKw1XUUtMpf3SkDjEzDz96lSkjwD4eTapqLlC1/dMc9zMx8fevIdRvhKSLy4B4/at/mpUqcukWdvqN8JeL25GM4xK3+aoe9u1sPTdTj1+JDUqU48Rppuq6iJ2Av7oDYOBM3v8AeiNW1bUmhkVtQuypXBBnbB7fNSpQBIosdSv4+oY725THA2zMOM9u9O01zV1wBqt8BjsLh/8ANSpSeYYnN9rOqyWcnU1K9bv+a4c/3pFHq2pBDjULsfadv81KlMy8eHn/ABXUinOoXZ5/6zf5rqDVtS6D/wDuF35/bt/mpUpEI+AU2p6gZsm+usgf9Zv802stZ1VBGV1O9U9Mci4cf3qVKLAi661rVWhYNqd6QynINw/P86WRapqPSj/1912H7Zv81KlBdQr6P4tc1c6Y4Oq3xHT83D+33pbp+q6iqnbqF2OfEzf5qVKp69GgXS6vqfUb/wBxvP8A87f5qVKlSHP/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50" name="Picture 6" descr="http://i.ytimg.com/vi/UmQjCYqx2QE/0.jpg"/>
          <p:cNvPicPr>
            <a:picLocks noChangeAspect="1" noChangeArrowheads="1"/>
          </p:cNvPicPr>
          <p:nvPr/>
        </p:nvPicPr>
        <p:blipFill>
          <a:blip r:embed="rId2" cstate="print"/>
          <a:srcRect/>
          <a:stretch>
            <a:fillRect/>
          </a:stretch>
        </p:blipFill>
        <p:spPr bwMode="auto">
          <a:xfrm>
            <a:off x="323528" y="2492896"/>
            <a:ext cx="2555776" cy="1916833"/>
          </a:xfrm>
          <a:prstGeom prst="rect">
            <a:avLst/>
          </a:prstGeom>
          <a:noFill/>
        </p:spPr>
      </p:pic>
      <p:sp>
        <p:nvSpPr>
          <p:cNvPr id="6152" name="AutoShape 8" descr="data:image/jpeg;base64,/9j/4AAQSkZJRgABAQAAAQABAAD/2wCEAAkGBhQSEBQUEhQVFBUUFBQUFBYVFBQUFRQWFBQVFBQUFRQXHCYeGBwjGhQUHy8gIycpLCwsFR4xNTAqNSYrLCkBCQoKDgwOGg8PGiwcHBwpKSkpKSkpKSkpKSkpKSkpLCkpKSkpKSkpKSwpKSwpKSwpKSkpKSksKSksKSkwKSwsLP/AABEIALcBEwMBIgACEQEDEQH/xAAbAAABBQEBAAAAAAAAAAAAAAAEAAIDBQYBB//EAD0QAAEDAQUEBwYFBAEFAAAAAAEAAgMRBAUSITEGQVFhEyJxgZGhsTJCUsHR8AcUYpLhIzNy8YIVJENTsv/EABoBAAMBAQEBAAAAAAAAAAAAAAECAwAEBQb/xAAkEQACAgICAgICAwAAAAAAAAAAAQIRAyESMQRBE1EiMlJhgf/aAAwDAQACEQMRAD8Aqr3iEkdd9Fk8S0/TU6rtCsxbG4XuHNcSVHT5MONMdiXUOHKVrkTjOujQ8kKKquOasmYrJI1AQrOSFCPhTWYEco8JRnQp7YEbMQtYk4IksUEq1mIWuUjSoSE9hRYCbCoZGKZpSeFggRyTmOTpGKNqYxOClVMC6VjEgK4UwOTqrGGkpVTXJoKxhzmqJzFMCu4UTA+BPYpMKaWrGJ43KUvyQWMhJ1oUnDYTkzs0wBNT2hWWgDmtUrUwJwKzCh9Uk2qSUoejWyD+Fn7fBU1371qHmuRVLb46V+8uKn2erkh8kaKTo0g1TuYQmKdnjNU6ZwJwC4Ug5YA4sUMkSJa9cchZgHAkiXRqMwp7MDvch5AinxKF8aZMwMWrlFK5qYQmAdaVIFCFd3RstPOA5oa1hzD3uDW04ganQ6BBjJN9FO9qgdERSo1zHPdXyPgvR7DsTZ4xWd7pnfCyrGd51KOtVgs8rWslhGBmTMFQWDgM6oc6OiPjSas8qCTl6HNsHZHf25ZGcMRBHm35qhvHYOVn9t8co4A4XeDsvNMpJiPDNejMAp9U61WGSI0kY5h/UCPA6HuTAmJNUceoqqZyhcEUAe0qVqHaVMwrGJE1wTkiFjEDgoXBFOaoHNWMNYFMAmMCkRMcJXKpjnJBywyJUlyqSAx6e4IO2xVCsHNyr4oOZc0JfZ7iKyyNDsUbu1vFDWi63N0zCVokwSAjcVetka9uJvemaOfLgjMyRdRc6RaG8LpD21GRWVtTSx1HBbiebkwuDDYKucGtBcToAKkq8suy0zvaAZ2mp8AqrZG+mxWgB/sSUY472knqurwrSvLsXpr4qb0jQ2LGpKzKt2O4yHnRo+ZRMWzEI1Dn9r6DwaB6q/JUSyRZYooqJLgh/wDS3ufID4lxVXa9kWn2HFvJ3WHiKH1WspVNdCE3ELxxZ5xbtnZY6ktxAb29Yd41HeFUOiXq74eCqL02fjlqaYX/ABAa/wCQ3+qKbRGXj/xPPOjPjovTLOMLWsGjWtaO5oCwsljdHKGvFCHN7DmMxyW3JzKzdjeMtsLxeqhtDyuF6itMmSyPQRB+ZIPmESy14hnqFUWl2YPNPhloVhnTLZzw4EOAcDuIqD3FZa/tmW4TJAKEZujGhG8s4Hl4K+ZJ9E6ORZOjnyY4yR5smPare+bBhtJYwVxkOYB+v3R35LbXBsfHAGvkAkloDnmxh4NGhPM9ypdHnLG26MBd+zNpmoY4XkH3iMLf3OormH8PrR77o297negXpjWE6p/5cb0G2WWFezzd+wbwMpW15seB4ivoq227LzxgksxAalhxeWvkvWuhG9QyQjfRC5Izwo8VLVE9q9ZvLZ2zy1LmCp94ZHxCyl6bE0qYX1/S+mfY8fMd63NeyTxSRkGtXXqaeBzHFrwWuGoORULyqWTBnldYUnBdamMiWqSljsb3AEDIpJbHPTjJQ8t6htTEpFHBP7h7j8lyvWz3EUF5DVOue3GORppVjxhfyOgKffEdCUJdE2ZbxVHtC5Fa0bF0NNMwVVX1crZW5ZFWt3T4owDq3IqWZi0ZemTtSVSPKLVZ3RuLXZUXrGy96mayxvJq7Dgd/kzqn5HvWav+6BI0n3gmfh3eBY+Wzv8Ae67P8m5OA7RQ/wDFPNWrON43in/TNu871x0nHxTZHeK41ymizQRhTiP9qFtRp4fRTxyV013hMhCN0aHkZRFmn38lDK1EZMzt+3f0jKgddubT6t7/AFopYpagO4gHxFVYTRaqvoBl5dpqpvTGUadr2SByZIKghdC7hTFUV04ySYzMKaRhoapRt0WCxw+a6E4tUTjn2lYQlsFjb0wmIq4Nwt4DMku7c6LSWbNU9kizV3ZsgjFE5JLoMa1dITo104a8TyTEmDyAkqNwA5IiQk6ZKIWdAwE810UP/T/iNFaEhqpL8voQxvkPuDIcXnJjfHyBSNB5UrPPts7aH2t4b7MdIxzw+0f3F3gs+56dPKSSSakkkniSakqAq0VSOFu3YnOU9jixvA559iFJVnclMRPL1RlpWA0kbwAAKUCSBwpLkFs10rhSoVbaHo6Rw3ZIKezk6eSNvpn0qoBvC09Iz9TdeY4qnuyX+s0DeUfaWFhz0OSAuY4Zg4jKpVI9EcsuJsrPJgfyOR+SsGTKnmkBzCLgkyCDJElrbkshbXGG0NlZq1wI4HkeR071sZDULI363I8k62DIuUGvo3lktbZY2vYeq4V5g7weY0UlF5vs3tSbO+jquicesN4Pxt58t47l6ZZZGvaHNIc1wqHDMEdqVqiGKakjrHKbDX+EmwKUR0RQ7Q3Fxz5qN0GdQVOmdn8LMyRC6CuQ89yay5mOr7VeNQPAKaN+M0Gn+tR9+St4Wigp2qciv6oyzbspM2MuAxOAaTvrx8CrO9tmyyOrJgSK1BFAeQpoqbauN35rFU4WxscKfFicK91KrN26+JHAh80pGfV6grlQjGBXySOTvR1RjNJOH+h8FvDhr2fwrbo8bQ7Q58q8QeaxRmbkWgtpTKopQcFt7qGJhA+EPHdr6p0wZo+wRybDZ6uqRp89SipNST4fq+81JC1O9kEvZPZYlYx0H3mULE6iKhbXM6/eidEJBLSTrkOH1UuQHBRh1ENPaFidE7rRwQ8tsQc1q4oOS0VNAsag2Sck8eAXne3F+iSToWGrIicRGjpNDTk3MfuVttVtX0LTDCf6pFJHj/xg6tafj/8Ant08/KMY+znyzvSESmlOomuCdECMlWdyOGM15KrKsbjFZmrT/VmNtFC0NCSckvPFDHwKCRxCspIvsoaWFdPE95TKm0R4snDJDxWUM00+8irV1nTHwoSiLJKRAW0GXh9EZY5KtCAccJ5eilY7eNfIqNtdk060yxdJRZy+veVxLaKjmqO+ZPRXi7HfRl1bXBtLLZXdU4mE9eMnqnmPhdzHmqgrhKv2eRbT0e0XLf0VpbWJ9XUq5hoHt7W7xzGXorMzrweKYtILSWkZggkEdhGi0dg2+tLBR5bKP1jrfubTzqpuD9HTDP8AyPVMSHtDzhNN+XjqsjYvxJiNBJHIw8Wlrx4ZFX1nvaK0MxxuxitDkQQQK0IOm5LTOrHOMnosrpacVdx55DWo47we9WcryCq+6G51AOQ0oCaU0rv++Kt7RY6jJJOI03+RQbQQYgHcsJ8yPUrBWywmpXqVns+J2GQZUOXGmnzVbeOy7DPGGZYycW+gAqSK/ei4pZlCXFnXhy0qZ5u6yEH7oKrW7EuJkDTuDvClQr6+9nYGMaGtIdWoIJJOVM+Ovkp9m9njZmOlfTG4UDdzRz56ZBVxZPl2gZMicSqvazYXOppWo+ngQh4XUU9+2kNoz3jQ0FchnT/SrcRFAQRvzFF1eyVfiW0D65qyifkqBtrA1IA1JJoABUkkoC1fiBZmZNL5CN7GgN7i4j0TLfRzTko9mtmtFFXz2mvJZKb8RIz7MMh7XtHoCqu1bcyu9iNjOZxPPnQeSNMi8sUbKaQmueW87gOZOiyt/bXBgMdmdVxqHSjRvKPif1bt3FZu33pPN/ce5w+HRv7RkguiKZR+yM8t9DS5OjFSmmMpNqCnIFnDY6hcksSbZ7dRFNtIKk7sBXvsat7ju8M/quO40G/tSihFMTtNw4lXtlsrTZS9xAJyFdBwrwGilkyOqRlYC+aQmvFJCOlmacJGYy4+aSnxMbh3l5IcyZqSSXLVVtotGeWS6T20gw8lBNyXOmyLidMz40z8VyO0NkFWkHsQBauivtJINVFZLRQ/JHTx1BQcFnqVOcbBONot4bIJRlqqHaG65IxUtOHiriwXiInUf4rWQSRTsoaEFc6lKDIttaPEzGo3Rr0e+/w71dAeeE/JZV+y9ox4OidiPh2k6UXXHKmcLg0Z+i6At5YNgo20M7y4/AzJve7U91FdwWOKIUijYzmACf3HNO8iKRwykeaQ3LO8VbFIR/gaea9Kue74bGyOKh6ScAl5BHWoMLaHTUgDjrqnPkJIxE0yUW1QeJGuBAAoMXSA1DswejpUU4hLybO7x/GXMvrvY7FlU51pmCabqHiPVamxjqDfXM8660qePNZfZm9XOj69HFjQS/4GUFCSaFxIBOWq2UL269yIc8ZJ0yCezjVQ9DV7Xb24h4iiInkzQ/501IppSuVcjovP8jHGT2LFSoUVnxyB3w6KS+LO50dG1/0irG+o0p98u7xVXf20QhbkO/XjnQVNKgDvC6cMFCNGjGU5UjJ22zuE1G4WzPIwk9bCMzXP2fCqBv8AnAmoDXAxrSa16w1z45581HZ5w1z7XJR1DhjaS0lzzqQRwNc9VSSWgvc5x3kuJ5k1Kpo6sq4vivQy8nOmHQt1fTEdzWA1JPGtKURrdhrM9gA6Rrqe3irU8S05eFFywwUq7efQaD18VeWN+lSsm/RySxqW2Ye27FTREkjGwe8zP9zdQoo7ryXq0JVHtBcNGmSMaZuaBoN7hy4hCUmceXFStGGNgCidZArKRDvaspM5SvdZAoH2NWLmJrIS7Qfwm5UYrWXeXEADMqxs1wkP67hhGZpXRW922No0zI1du7G/VWb2jDQDLKqnLK30ExtuvIOfRuTW5NClfeLi3DXqkA0R19XIKdJH3j5hUJhcOOSpFRa0EsWW54FA91BpmkoYbxLWgYW5cQfqkjX9Go2UriDQoWTNTNtA0dp5hLovhIISJntJjIW8cwQQRxByI8FQvjdZ5HAGhGh3OacwSOBC01nhPBQ3xdfSsqB12A4cvaGpb8xzqN6Yh5EG1yj2iCzXgJG10I1HD+FLZvbCzcMpaQQc/Xkru7rYHOb2oSWgYc3NU+zt8MoqmwXzJE7qnLgrnaDIJ+x+zGP+vMOpX+m0+/T3j+kedOSFJx2Nl60ai4bylkjD3AtB0rq7mBw5oqaXedVyaeiDfIUsYKIsYnZnoVzlIWpMhVCoOWrt5hz4h0ZpI2g3dYDca6im5FdDzT22fgFqGU6dlTdl9FjX4sTScPSNPUcGxtABaQM6uo2nNbG5b4D3S5gEEVb7wOEEk7yc6HmFmLzuHpRUCjwOqandmKjQoK6bU5tqaHYg6jy+lDjwtHV3ACtaLdHT+OVP7PTDaMs/vtQEVtAdK6tQHjESSQAI2kUpuqdOazFrvmQOic+jfbZhD8jUAg07ihbHeokBDCQHSNBq0mnSYKUzFG5Uz0yStJsnHFo3tovLo2gUqcsNXHMVpUvIoMqa9i872jvgB7mF3SnC5rXj2murm1zadYjLM5qa+r+D2PiBqS8F2rS41qWUPsUAaKnJVVgu5wOKSlBWjRWoLt1a0PYiVxx+L8mDXlCeihNaudXLPeAagbtM1JZLMcIB04fVGusrnOq7PgBoBwCIZZCgc0p27Y2GJHQsSggRjIUwjkTWWRWTKEKsZHRHWVyzJvZ5ptFZPy1qexvsmjmg5jC7OncajuVXapsNHD2T5HgVqPxFp08fHo8/3mnzWSDhm13suyPLg7uWSVHnTVSaE23BFQzVbkd+nas7LC5ri06g0+/verCKRsPtPxPyqG5htDUiu81A5Izx2tCUbiCzBkbRy8zqnFuVF2z2oSxseNHAFMMwC5YmALTNqCMigeiaVavjDlWyw8FeLQCP8i1JLpUk5izLgNB4qN0xUjgonJeJ71IkZbnt0cU9t9vGpr3BByFCyvW4hpD7zsrZKyMFN72jdxeOXHgq9kpaQdCOCIFrLTUGhC4+FsgxMy3ub8P6m8W+mmlCstaZ5ufC4vlEtrulbaZWNmIaNXCtBJTRo4V+q273ZUGQAoAMqAbqLy/oytFdm0rmgMkq5oAGLVwpx4+qDVAx5vUjRvTBmU2KUOGJpBB0IUsbSijrTVHWxqZkFV1oA5lTwnMChJPgEwLORWZHQWGqIhgDdcz6KR0iItg74Gt3LJ7Q3SZus2sZDZGuNQcTXd9BpqtPaJ1httNqOhLY2jE5wxuzypo0HzNOSWrD8nxqyjZLQYHnpWBwIdGcQaG1FMPu58lyyzvjfI9gcWmgyaRka0ArpT6LNi3EOLg1oJNakFx8yVOL8mGeOh3Ua3LyT8H6FXmv6PQLkucWiNkkjG4mBzSCHYn0ADC6veoo7xDpnxNIIY0EEZgkGj8+WID/AIrLSbazGExtowuPXc2vWFCKYd1a504KC4b4LbRHipRxwONKZP6vlUHuQcWCflc2j0CEKxszQfkhII1Y2diRIq2Esswoumz4exEQnzUmBOIB9EnQihRPR07FndrryMURa09aTq9g976d6WRm6VmI2ivHprVI8Ztrhb/i3IfVVL256HuVqxn6R4UTJra1nM8G6d5+iyl6SPOfdkEd19IWuf1QAOkJ4NOXeRQJliudskxoDgBLs9cNcgVLZ7S6araDIgtA0GdD266lXljs7Yhh3u1PE00SSk4ik8UhacNOqdOSkMQqq+8XkMOeooO9DXfexAwybtD9VJJ9mCracAc77zVVHauK7edsxkAHIeZQjnKsImLESgpKsqknoBopJOaHdMExzwOagktPBMe7yRI+ZDPeE17nFNbEShYjyJHCAuRVa4FpIIORCnZZSjbHd1XCuiRyOeeSwi0WIEktFOLfm36IcQUVtLFn3pdBiz3+v8qPM5JxBLHaHRmrT3HMHuWgu62NmNPZdwr6cVSvgURbRHkCE3E3kELRurzRLCBosfYdpXsyk67ePvD6rRWe3NkALHAjfTd28CqxkjqjNSLIPUU0n3xTI5NScuH8oG3W0aApuQ9gF83s2Jpc45NzPyHecl5LeVsdLI6R+rjXsGgA5AUHcrvam++mfgaeow6j33aV7Bu7Sd6zzwqRRyZZ8mMaFyqe0a9iZROQEuhdASWMes7MW4TwNkrU6PHB49rx171fxMXjuzu0T7JIXN6zHUD2bnAbxwI3FesXLfMVpYHxOrpibo5p4Obu9FFqjtx5LVMsGHrU5IoBNjIUV429sLMTzQeqDZWx9pmwtO/mvL9qr1Mk9Acm5ZHfv+Sv7y20xAtYw66k0y5BYa2E9I4nfn45oQdshlyJqkNLuOfmmWj2R3hIFcm9kf5fJWOQtrkhDBjOrvRH3qaMjeNzx55IKympHADJF3s3/t3DgQR5LhbuWwEV7WoEho0Aqe0qvwVQsLyTmrizx5ZhW/VBoCFkJTX2Qqwkd3Id8vNLzDQJ+WXEULQkhzZiCSfguNKijbVH2az8e5WZTlKbGwlFxRjguxx8kXHEpNjptaY2OAIiCLMdoT441O2NTbA5E74kwsT2VTlNiuQOW8f5UMsCJcUzCVrB2VsrFCy0OYascWnkjppG1ocvT+EFaY6Ksdg9lmza4kUkFD8Q072qgv6/C8YWEgGuI7yOFeCGtciFfnqrRiM8jqiueFG5FSMzQ72q6JjWjI9iiCmi1Ubm0KIBJLrWohkCFmIMCLsEj43h0bnMcN7SQezJTMsuiKgsunclcgmpgvy0Ag9K4mm+lD2jem3vezpqdJTq7hx45oG0WsNGSp7TO5y5kmxrdBFovBrVX2l2J1eNPQKCViIc3Idg9F0RVAojxJsx6neuPemud1T3Kgpd2C0Do2Gmow94Vva4gWcagKh2fccDmkb8Q8FoIx1VwZFUjAcNgaM0pngIh78qIGaLgik5MxDIapn5ZSNiPBEQsPBV4JBK4tCSI/Ju+ykmqJgewwVKtWQJJJWdEdIIZEiI40klNiMIYxTMakkpsmSUUbykklACyvUtikDsiupIPoaPZJeV01bULMmYtJBzHDh2HckkqYhpg1qstRVvGmeWfA8+Yy7EEW8ciEkl0wdokyCQKGRlUklZGIsKmks9aO46riSzMSRWZGw2ZJJTkwh0dlRAs6SSi2YgljQsjEkkUEDlYuzFJJURgRwJKMslhJBqkknk6QC8u2xYc0c91AkkuJ7kYBnmUXSrqS6UqQB8b0VGEkkkmYmDEkklK2Y//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4" name="AutoShape 10" descr="data:image/jpeg;base64,/9j/4AAQSkZJRgABAQAAAQABAAD/2wCEAAkGBhQSEBQUEhQVFBUUFBQUFBYVFBQUFRQWFBQVFBQUFRQXHCYeGBwjGhQUHy8gIycpLCwsFR4xNTAqNSYrLCkBCQoKDgwOGg8PGiwcHBwpKSkpKSkpKSkpKSkpKSkpLCkpKSkpKSkpKSwpKSwpKSwpKSkpKSksKSksKSkwKSwsLP/AABEIALcBEwMBIgACEQEDEQH/xAAbAAABBQEBAAAAAAAAAAAAAAAEAAIDBQYBB//EAD0QAAEDAQUEBwYFBAEFAAAAAAEAAgMRBAUSITEGQVFhEyJxgZGhsTJCUsHR8AcUYpLhIzNy8YIVJENTsv/EABoBAAMBAQEBAAAAAAAAAAAAAAECAwAEBQb/xAAkEQACAgICAgICAwAAAAAAAAAAAQIRAyESMQRBE1EiMlJhgf/aAAwDAQACEQMRAD8Aqr3iEkdd9Fk8S0/TU6rtCsxbG4XuHNcSVHT5MONMdiXUOHKVrkTjOujQ8kKKquOasmYrJI1AQrOSFCPhTWYEco8JRnQp7YEbMQtYk4IksUEq1mIWuUjSoSE9hRYCbCoZGKZpSeFggRyTmOTpGKNqYxOClVMC6VjEgK4UwOTqrGGkpVTXJoKxhzmqJzFMCu4UTA+BPYpMKaWrGJ43KUvyQWMhJ1oUnDYTkzs0wBNT2hWWgDmtUrUwJwKzCh9Uk2qSUoejWyD+Fn7fBU1371qHmuRVLb46V+8uKn2erkh8kaKTo0g1TuYQmKdnjNU6ZwJwC4Ug5YA4sUMkSJa9cchZgHAkiXRqMwp7MDvch5AinxKF8aZMwMWrlFK5qYQmAdaVIFCFd3RstPOA5oa1hzD3uDW04ganQ6BBjJN9FO9qgdERSo1zHPdXyPgvR7DsTZ4xWd7pnfCyrGd51KOtVgs8rWslhGBmTMFQWDgM6oc6OiPjSas8qCTl6HNsHZHf25ZGcMRBHm35qhvHYOVn9t8co4A4XeDsvNMpJiPDNejMAp9U61WGSI0kY5h/UCPA6HuTAmJNUceoqqZyhcEUAe0qVqHaVMwrGJE1wTkiFjEDgoXBFOaoHNWMNYFMAmMCkRMcJXKpjnJBywyJUlyqSAx6e4IO2xVCsHNyr4oOZc0JfZ7iKyyNDsUbu1vFDWi63N0zCVokwSAjcVetka9uJvemaOfLgjMyRdRc6RaG8LpD21GRWVtTSx1HBbiebkwuDDYKucGtBcToAKkq8suy0zvaAZ2mp8AqrZG+mxWgB/sSUY472knqurwrSvLsXpr4qb0jQ2LGpKzKt2O4yHnRo+ZRMWzEI1Dn9r6DwaB6q/JUSyRZYooqJLgh/wDS3ufID4lxVXa9kWn2HFvJ3WHiKH1WspVNdCE3ELxxZ5xbtnZY6ktxAb29Yd41HeFUOiXq74eCqL02fjlqaYX/ABAa/wCQ3+qKbRGXj/xPPOjPjovTLOMLWsGjWtaO5oCwsljdHKGvFCHN7DmMxyW3JzKzdjeMtsLxeqhtDyuF6itMmSyPQRB+ZIPmESy14hnqFUWl2YPNPhloVhnTLZzw4EOAcDuIqD3FZa/tmW4TJAKEZujGhG8s4Hl4K+ZJ9E6ORZOjnyY4yR5smPare+bBhtJYwVxkOYB+v3R35LbXBsfHAGvkAkloDnmxh4NGhPM9ypdHnLG26MBd+zNpmoY4XkH3iMLf3OormH8PrR77o297negXpjWE6p/5cb0G2WWFezzd+wbwMpW15seB4ivoq227LzxgksxAalhxeWvkvWuhG9QyQjfRC5Izwo8VLVE9q9ZvLZ2zy1LmCp94ZHxCyl6bE0qYX1/S+mfY8fMd63NeyTxSRkGtXXqaeBzHFrwWuGoORULyqWTBnldYUnBdamMiWqSljsb3AEDIpJbHPTjJQ8t6htTEpFHBP7h7j8lyvWz3EUF5DVOue3GORppVjxhfyOgKffEdCUJdE2ZbxVHtC5Fa0bF0NNMwVVX1crZW5ZFWt3T4owDq3IqWZi0ZemTtSVSPKLVZ3RuLXZUXrGy96mayxvJq7Dgd/kzqn5HvWav+6BI0n3gmfh3eBY+Wzv8Ae67P8m5OA7RQ/wDFPNWrON43in/TNu871x0nHxTZHeK41ymizQRhTiP9qFtRp4fRTxyV013hMhCN0aHkZRFmn38lDK1EZMzt+3f0jKgddubT6t7/AFopYpagO4gHxFVYTRaqvoBl5dpqpvTGUadr2SByZIKghdC7hTFUV04ySYzMKaRhoapRt0WCxw+a6E4tUTjn2lYQlsFjb0wmIq4Nwt4DMku7c6LSWbNU9kizV3ZsgjFE5JLoMa1dITo104a8TyTEmDyAkqNwA5IiQk6ZKIWdAwE810UP/T/iNFaEhqpL8voQxvkPuDIcXnJjfHyBSNB5UrPPts7aH2t4b7MdIxzw+0f3F3gs+56dPKSSSakkkniSakqAq0VSOFu3YnOU9jixvA559iFJVnclMRPL1RlpWA0kbwAAKUCSBwpLkFs10rhSoVbaHo6Rw3ZIKezk6eSNvpn0qoBvC09Iz9TdeY4qnuyX+s0DeUfaWFhz0OSAuY4Zg4jKpVI9EcsuJsrPJgfyOR+SsGTKnmkBzCLgkyCDJElrbkshbXGG0NlZq1wI4HkeR071sZDULI363I8k62DIuUGvo3lktbZY2vYeq4V5g7weY0UlF5vs3tSbO+jquicesN4Pxt58t47l6ZZZGvaHNIc1wqHDMEdqVqiGKakjrHKbDX+EmwKUR0RQ7Q3Fxz5qN0GdQVOmdn8LMyRC6CuQ89yay5mOr7VeNQPAKaN+M0Gn+tR9+St4Wigp2qciv6oyzbspM2MuAxOAaTvrx8CrO9tmyyOrJgSK1BFAeQpoqbauN35rFU4WxscKfFicK91KrN26+JHAh80pGfV6grlQjGBXySOTvR1RjNJOH+h8FvDhr2fwrbo8bQ7Q58q8QeaxRmbkWgtpTKopQcFt7qGJhA+EPHdr6p0wZo+wRybDZ6uqRp89SipNST4fq+81JC1O9kEvZPZYlYx0H3mULE6iKhbXM6/eidEJBLSTrkOH1UuQHBRh1ENPaFidE7rRwQ8tsQc1q4oOS0VNAsag2Sck8eAXne3F+iSToWGrIicRGjpNDTk3MfuVttVtX0LTDCf6pFJHj/xg6tafj/8Ant08/KMY+znyzvSESmlOomuCdECMlWdyOGM15KrKsbjFZmrT/VmNtFC0NCSckvPFDHwKCRxCspIvsoaWFdPE95TKm0R4snDJDxWUM00+8irV1nTHwoSiLJKRAW0GXh9EZY5KtCAccJ5eilY7eNfIqNtdk060yxdJRZy+veVxLaKjmqO+ZPRXi7HfRl1bXBtLLZXdU4mE9eMnqnmPhdzHmqgrhKv2eRbT0e0XLf0VpbWJ9XUq5hoHt7W7xzGXorMzrweKYtILSWkZggkEdhGi0dg2+tLBR5bKP1jrfubTzqpuD9HTDP8AyPVMSHtDzhNN+XjqsjYvxJiNBJHIw8Wlrx4ZFX1nvaK0MxxuxitDkQQQK0IOm5LTOrHOMnosrpacVdx55DWo47we9WcryCq+6G51AOQ0oCaU0rv++Kt7RY6jJJOI03+RQbQQYgHcsJ8yPUrBWywmpXqVns+J2GQZUOXGmnzVbeOy7DPGGZYycW+gAqSK/ei4pZlCXFnXhy0qZ5u6yEH7oKrW7EuJkDTuDvClQr6+9nYGMaGtIdWoIJJOVM+Ovkp9m9njZmOlfTG4UDdzRz56ZBVxZPl2gZMicSqvazYXOppWo+ngQh4XUU9+2kNoz3jQ0FchnT/SrcRFAQRvzFF1eyVfiW0D65qyifkqBtrA1IA1JJoABUkkoC1fiBZmZNL5CN7GgN7i4j0TLfRzTko9mtmtFFXz2mvJZKb8RIz7MMh7XtHoCqu1bcyu9iNjOZxPPnQeSNMi8sUbKaQmueW87gOZOiyt/bXBgMdmdVxqHSjRvKPif1bt3FZu33pPN/ce5w+HRv7RkguiKZR+yM8t9DS5OjFSmmMpNqCnIFnDY6hcksSbZ7dRFNtIKk7sBXvsat7ju8M/quO40G/tSihFMTtNw4lXtlsrTZS9xAJyFdBwrwGilkyOqRlYC+aQmvFJCOlmacJGYy4+aSnxMbh3l5IcyZqSSXLVVtotGeWS6T20gw8lBNyXOmyLidMz40z8VyO0NkFWkHsQBauivtJINVFZLRQ/JHTx1BQcFnqVOcbBONot4bIJRlqqHaG65IxUtOHiriwXiInUf4rWQSRTsoaEFc6lKDIttaPEzGo3Rr0e+/w71dAeeE/JZV+y9ox4OidiPh2k6UXXHKmcLg0Z+i6At5YNgo20M7y4/AzJve7U91FdwWOKIUijYzmACf3HNO8iKRwykeaQ3LO8VbFIR/gaea9Kue74bGyOKh6ScAl5BHWoMLaHTUgDjrqnPkJIxE0yUW1QeJGuBAAoMXSA1DswejpUU4hLybO7x/GXMvrvY7FlU51pmCabqHiPVamxjqDfXM8660qePNZfZm9XOj69HFjQS/4GUFCSaFxIBOWq2UL269yIc8ZJ0yCezjVQ9DV7Xb24h4iiInkzQ/501IppSuVcjovP8jHGT2LFSoUVnxyB3w6KS+LO50dG1/0irG+o0p98u7xVXf20QhbkO/XjnQVNKgDvC6cMFCNGjGU5UjJ22zuE1G4WzPIwk9bCMzXP2fCqBv8AnAmoDXAxrSa16w1z45581HZ5w1z7XJR1DhjaS0lzzqQRwNc9VSSWgvc5x3kuJ5k1Kpo6sq4vivQy8nOmHQt1fTEdzWA1JPGtKURrdhrM9gA6Rrqe3irU8S05eFFywwUq7efQaD18VeWN+lSsm/RySxqW2Ye27FTREkjGwe8zP9zdQoo7ryXq0JVHtBcNGmSMaZuaBoN7hy4hCUmceXFStGGNgCidZArKRDvaspM5SvdZAoH2NWLmJrIS7Qfwm5UYrWXeXEADMqxs1wkP67hhGZpXRW922No0zI1du7G/VWb2jDQDLKqnLK30ExtuvIOfRuTW5NClfeLi3DXqkA0R19XIKdJH3j5hUJhcOOSpFRa0EsWW54FA91BpmkoYbxLWgYW5cQfqkjX9Go2UriDQoWTNTNtA0dp5hLovhIISJntJjIW8cwQQRxByI8FQvjdZ5HAGhGh3OacwSOBC01nhPBQ3xdfSsqB12A4cvaGpb8xzqN6Yh5EG1yj2iCzXgJG10I1HD+FLZvbCzcMpaQQc/Xkru7rYHOb2oSWgYc3NU+zt8MoqmwXzJE7qnLgrnaDIJ+x+zGP+vMOpX+m0+/T3j+kedOSFJx2Nl60ai4bylkjD3AtB0rq7mBw5oqaXedVyaeiDfIUsYKIsYnZnoVzlIWpMhVCoOWrt5hz4h0ZpI2g3dYDca6im5FdDzT22fgFqGU6dlTdl9FjX4sTScPSNPUcGxtABaQM6uo2nNbG5b4D3S5gEEVb7wOEEk7yc6HmFmLzuHpRUCjwOqandmKjQoK6bU5tqaHYg6jy+lDjwtHV3ACtaLdHT+OVP7PTDaMs/vtQEVtAdK6tQHjESSQAI2kUpuqdOazFrvmQOic+jfbZhD8jUAg07ihbHeokBDCQHSNBq0mnSYKUzFG5Uz0yStJsnHFo3tovLo2gUqcsNXHMVpUvIoMqa9i872jvgB7mF3SnC5rXj2murm1zadYjLM5qa+r+D2PiBqS8F2rS41qWUPsUAaKnJVVgu5wOKSlBWjRWoLt1a0PYiVxx+L8mDXlCeihNaudXLPeAagbtM1JZLMcIB04fVGusrnOq7PgBoBwCIZZCgc0p27Y2GJHQsSggRjIUwjkTWWRWTKEKsZHRHWVyzJvZ5ptFZPy1qexvsmjmg5jC7OncajuVXapsNHD2T5HgVqPxFp08fHo8/3mnzWSDhm13suyPLg7uWSVHnTVSaE23BFQzVbkd+nas7LC5ri06g0+/verCKRsPtPxPyqG5htDUiu81A5Izx2tCUbiCzBkbRy8zqnFuVF2z2oSxseNHAFMMwC5YmALTNqCMigeiaVavjDlWyw8FeLQCP8i1JLpUk5izLgNB4qN0xUjgonJeJ71IkZbnt0cU9t9vGpr3BByFCyvW4hpD7zsrZKyMFN72jdxeOXHgq9kpaQdCOCIFrLTUGhC4+FsgxMy3ub8P6m8W+mmlCstaZ5ufC4vlEtrulbaZWNmIaNXCtBJTRo4V+q273ZUGQAoAMqAbqLy/oytFdm0rmgMkq5oAGLVwpx4+qDVAx5vUjRvTBmU2KUOGJpBB0IUsbSijrTVHWxqZkFV1oA5lTwnMChJPgEwLORWZHQWGqIhgDdcz6KR0iItg74Gt3LJ7Q3SZus2sZDZGuNQcTXd9BpqtPaJ1httNqOhLY2jE5wxuzypo0HzNOSWrD8nxqyjZLQYHnpWBwIdGcQaG1FMPu58lyyzvjfI9gcWmgyaRka0ArpT6LNi3EOLg1oJNakFx8yVOL8mGeOh3Ua3LyT8H6FXmv6PQLkucWiNkkjG4mBzSCHYn0ADC6veoo7xDpnxNIIY0EEZgkGj8+WID/AIrLSbazGExtowuPXc2vWFCKYd1a504KC4b4LbRHipRxwONKZP6vlUHuQcWCflc2j0CEKxszQfkhII1Y2diRIq2Esswoumz4exEQnzUmBOIB9EnQihRPR07FndrryMURa09aTq9g976d6WRm6VmI2ivHprVI8Ztrhb/i3IfVVL256HuVqxn6R4UTJra1nM8G6d5+iyl6SPOfdkEd19IWuf1QAOkJ4NOXeRQJliudskxoDgBLs9cNcgVLZ7S6araDIgtA0GdD266lXljs7Yhh3u1PE00SSk4ik8UhacNOqdOSkMQqq+8XkMOeooO9DXfexAwybtD9VJJ9mCracAc77zVVHauK7edsxkAHIeZQjnKsImLESgpKsqknoBopJOaHdMExzwOagktPBMe7yRI+ZDPeE17nFNbEShYjyJHCAuRVa4FpIIORCnZZSjbHd1XCuiRyOeeSwi0WIEktFOLfm36IcQUVtLFn3pdBiz3+v8qPM5JxBLHaHRmrT3HMHuWgu62NmNPZdwr6cVSvgURbRHkCE3E3kELRurzRLCBosfYdpXsyk67ePvD6rRWe3NkALHAjfTd28CqxkjqjNSLIPUU0n3xTI5NScuH8oG3W0aApuQ9gF83s2Jpc45NzPyHecl5LeVsdLI6R+rjXsGgA5AUHcrvam++mfgaeow6j33aV7Bu7Sd6zzwqRRyZZ8mMaFyqe0a9iZROQEuhdASWMes7MW4TwNkrU6PHB49rx171fxMXjuzu0T7JIXN6zHUD2bnAbxwI3FesXLfMVpYHxOrpibo5p4Obu9FFqjtx5LVMsGHrU5IoBNjIUV429sLMTzQeqDZWx9pmwtO/mvL9qr1Mk9Acm5ZHfv+Sv7y20xAtYw66k0y5BYa2E9I4nfn45oQdshlyJqkNLuOfmmWj2R3hIFcm9kf5fJWOQtrkhDBjOrvRH3qaMjeNzx55IKympHADJF3s3/t3DgQR5LhbuWwEV7WoEho0Aqe0qvwVQsLyTmrizx5ZhW/VBoCFkJTX2Qqwkd3Id8vNLzDQJ+WXEULQkhzZiCSfguNKijbVH2az8e5WZTlKbGwlFxRjguxx8kXHEpNjptaY2OAIiCLMdoT441O2NTbA5E74kwsT2VTlNiuQOW8f5UMsCJcUzCVrB2VsrFCy0OYascWnkjppG1ocvT+EFaY6Ksdg9lmza4kUkFD8Q072qgv6/C8YWEgGuI7yOFeCGtciFfnqrRiM8jqiueFG5FSMzQ72q6JjWjI9iiCmi1Ubm0KIBJLrWohkCFmIMCLsEj43h0bnMcN7SQezJTMsuiKgsunclcgmpgvy0Ag9K4mm+lD2jem3vezpqdJTq7hx45oG0WsNGSp7TO5y5kmxrdBFovBrVX2l2J1eNPQKCViIc3Idg9F0RVAojxJsx6neuPemud1T3Kgpd2C0Do2Gmow94Vva4gWcagKh2fccDmkb8Q8FoIx1VwZFUjAcNgaM0pngIh78qIGaLgik5MxDIapn5ZSNiPBEQsPBV4JBK4tCSI/Ju+ykmqJgewwVKtWQJJJWdEdIIZEiI40klNiMIYxTMakkpsmSUUbykklACyvUtikDsiupIPoaPZJeV01bULMmYtJBzHDh2HckkqYhpg1qstRVvGmeWfA8+Yy7EEW8ciEkl0wdokyCQKGRlUklZGIsKmks9aO46riSzMSRWZGw2ZJJTkwh0dlRAs6SSi2YgljQsjEkkUEDlYuzFJJURgRwJKMslhJBqkknk6QC8u2xYc0c91AkkuJ7kYBnmUXSrqS6UqQB8b0VGEkkkmYmDEkklK2Y//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56" name="Picture 12" descr="http://t1.gstatic.com/images?q=tbn:ANd9GcRTDFRzP7nnkrqPrmAOLJOH1e6VNrx_YJV9HDjRjGNP2OqxuNaupQ&amp;t=1"/>
          <p:cNvPicPr>
            <a:picLocks noChangeAspect="1" noChangeArrowheads="1"/>
          </p:cNvPicPr>
          <p:nvPr/>
        </p:nvPicPr>
        <p:blipFill>
          <a:blip r:embed="rId3" cstate="print"/>
          <a:srcRect/>
          <a:stretch>
            <a:fillRect/>
          </a:stretch>
        </p:blipFill>
        <p:spPr bwMode="auto">
          <a:xfrm>
            <a:off x="6156176" y="2492896"/>
            <a:ext cx="2466975" cy="1847851"/>
          </a:xfrm>
          <a:prstGeom prst="rect">
            <a:avLst/>
          </a:prstGeom>
          <a:noFill/>
        </p:spPr>
      </p:pic>
      <p:pic>
        <p:nvPicPr>
          <p:cNvPr id="6158" name="Picture 14" descr="http://www.earthwatch.org/europe/images/get_involved/greek_dolphins_events08.jpg"/>
          <p:cNvPicPr>
            <a:picLocks noChangeAspect="1" noChangeArrowheads="1"/>
          </p:cNvPicPr>
          <p:nvPr/>
        </p:nvPicPr>
        <p:blipFill>
          <a:blip r:embed="rId4" cstate="print"/>
          <a:srcRect/>
          <a:stretch>
            <a:fillRect/>
          </a:stretch>
        </p:blipFill>
        <p:spPr bwMode="auto">
          <a:xfrm>
            <a:off x="2051720" y="4581128"/>
            <a:ext cx="1905000" cy="1943101"/>
          </a:xfrm>
          <a:prstGeom prst="rect">
            <a:avLst/>
          </a:prstGeom>
          <a:noFill/>
        </p:spPr>
      </p:pic>
      <p:pic>
        <p:nvPicPr>
          <p:cNvPr id="6160" name="Picture 16" descr="http://t1.gstatic.com/images?q=tbn:ANd9GcTieux1BZPPQ4huLsucXuigK7Xrt4s2L0Ts8nN0srwKZGc3SjEK"/>
          <p:cNvPicPr>
            <a:picLocks noChangeAspect="1" noChangeArrowheads="1"/>
          </p:cNvPicPr>
          <p:nvPr/>
        </p:nvPicPr>
        <p:blipFill>
          <a:blip r:embed="rId5" cstate="print"/>
          <a:srcRect/>
          <a:stretch>
            <a:fillRect/>
          </a:stretch>
        </p:blipFill>
        <p:spPr bwMode="auto">
          <a:xfrm>
            <a:off x="3347864" y="2420888"/>
            <a:ext cx="2476500" cy="1847851"/>
          </a:xfrm>
          <a:prstGeom prst="rect">
            <a:avLst/>
          </a:prstGeom>
          <a:noFill/>
        </p:spPr>
      </p:pic>
      <p:pic>
        <p:nvPicPr>
          <p:cNvPr id="6162" name="Picture 18" descr="http://t0.gstatic.com/images?q=tbn:ANd9GcRLbTxhxziCCIzBCzs-HkrK1NISBO_EB0sIY9PuB9UXTG8f1wNs"/>
          <p:cNvPicPr>
            <a:picLocks noChangeAspect="1" noChangeArrowheads="1"/>
          </p:cNvPicPr>
          <p:nvPr/>
        </p:nvPicPr>
        <p:blipFill>
          <a:blip r:embed="rId6" cstate="print"/>
          <a:srcRect/>
          <a:stretch>
            <a:fillRect/>
          </a:stretch>
        </p:blipFill>
        <p:spPr bwMode="auto">
          <a:xfrm>
            <a:off x="4644008" y="4509120"/>
            <a:ext cx="2619375" cy="1743076"/>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460</TotalTime>
  <Words>244</Words>
  <Application>Microsoft Office PowerPoint</Application>
  <PresentationFormat>On-screen Show (4:3)</PresentationFormat>
  <Paragraphs>44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Constantia</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Jo Grassick</cp:lastModifiedBy>
  <cp:revision>7</cp:revision>
  <dcterms:created xsi:type="dcterms:W3CDTF">2012-08-30T09:23:08Z</dcterms:created>
  <dcterms:modified xsi:type="dcterms:W3CDTF">2021-12-07T13:39:29Z</dcterms:modified>
</cp:coreProperties>
</file>