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C922-A8CF-444A-9F58-160CFB1EB258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5A2D-6993-45FC-AFFD-CC972FD9F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444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C922-A8CF-444A-9F58-160CFB1EB258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5A2D-6993-45FC-AFFD-CC972FD9F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771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C922-A8CF-444A-9F58-160CFB1EB258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5A2D-6993-45FC-AFFD-CC972FD9F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903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C922-A8CF-444A-9F58-160CFB1EB258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5A2D-6993-45FC-AFFD-CC972FD9F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580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C922-A8CF-444A-9F58-160CFB1EB258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5A2D-6993-45FC-AFFD-CC972FD9F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19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C922-A8CF-444A-9F58-160CFB1EB258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5A2D-6993-45FC-AFFD-CC972FD9F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123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C922-A8CF-444A-9F58-160CFB1EB258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5A2D-6993-45FC-AFFD-CC972FD9F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040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C922-A8CF-444A-9F58-160CFB1EB258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5A2D-6993-45FC-AFFD-CC972FD9F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729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C922-A8CF-444A-9F58-160CFB1EB258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5A2D-6993-45FC-AFFD-CC972FD9F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781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C922-A8CF-444A-9F58-160CFB1EB258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5A2D-6993-45FC-AFFD-CC972FD9F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9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C922-A8CF-444A-9F58-160CFB1EB258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5A2D-6993-45FC-AFFD-CC972FD9F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7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EC922-A8CF-444A-9F58-160CFB1EB258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B5A2D-6993-45FC-AFFD-CC972FD9F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75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Collaborative art idea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016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eacock Mural | Honor Pinner Art Projects | Art auction projects, Art wall  kids, Collaborative art projec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996" y="437114"/>
            <a:ext cx="8097623" cy="6081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518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er Feather Template - Bing | Feather cards, Paper feathers, Feather  templa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742" y="152400"/>
            <a:ext cx="4044714" cy="6563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Paper Feather Template - Bing | Feather cards, Paper feathers, Feather  templa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923" y="152400"/>
            <a:ext cx="4044714" cy="6563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0623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eacock, each student paint a shape | Class art projects, Collaborative art  projects, Group art projec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18" y="458459"/>
            <a:ext cx="4829175" cy="609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eacock Collaborative Canvas | Collaborative art, Collaborative art  projects, Collaborative art projects for ki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215" y="458459"/>
            <a:ext cx="4500024" cy="600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537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Collaborative art idea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Collaborative art idea</dc:title>
  <dc:creator>Keshia Ramduth</dc:creator>
  <cp:lastModifiedBy>Keshia Ramduth</cp:lastModifiedBy>
  <cp:revision>2</cp:revision>
  <dcterms:created xsi:type="dcterms:W3CDTF">2021-03-23T09:06:48Z</dcterms:created>
  <dcterms:modified xsi:type="dcterms:W3CDTF">2021-03-23T09:14:07Z</dcterms:modified>
</cp:coreProperties>
</file>