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9" r:id="rId4"/>
    <p:sldId id="271" r:id="rId5"/>
    <p:sldId id="272" r:id="rId6"/>
    <p:sldId id="273" r:id="rId7"/>
    <p:sldId id="267" r:id="rId8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Sassoon Infant Rg" panose="02000503030000020003" charset="0"/>
      <p:regular r:id="rId12"/>
      <p:bold r:id="rId13"/>
    </p:embeddedFon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0F5"/>
    <a:srgbClr val="F3B685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Jobs Can You Think Of?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390244"/>
            <a:ext cx="7632700" cy="3708551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9" y="1954636"/>
            <a:ext cx="7488532" cy="48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8413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Here are the different groups that most jobs are part of: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390244"/>
            <a:ext cx="7632700" cy="3708551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5650" y="1963025"/>
            <a:ext cx="3816350" cy="4129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080000" rtlCol="0" anchor="ctr">
            <a:noAutofit/>
          </a:bodyPr>
          <a:lstStyle/>
          <a:p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67235" y="1963025"/>
            <a:ext cx="3816350" cy="4129800"/>
          </a:xfrm>
          <a:prstGeom prst="rect">
            <a:avLst/>
          </a:prstGeom>
          <a:noFill/>
        </p:spPr>
        <p:txBody>
          <a:bodyPr wrap="square" lIns="720000" rtlCol="0" anchor="ctr"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Healthcare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Finance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Retail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Education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936645"/>
            <a:ext cx="3622448" cy="3085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0" y="4479721"/>
            <a:ext cx="1418334" cy="1495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9" y="5449239"/>
            <a:ext cx="445974" cy="4488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89" y="4613082"/>
            <a:ext cx="2341511" cy="16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8413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What types of skills do you think would be </a:t>
            </a:r>
            <a:r>
              <a:rPr lang="en-GB" sz="3200" dirty="0" smtClean="0">
                <a:latin typeface="+mn-lt"/>
              </a:rPr>
              <a:t>useful </a:t>
            </a:r>
            <a:r>
              <a:rPr lang="en-GB" sz="3200" dirty="0">
                <a:latin typeface="+mn-lt"/>
              </a:rPr>
              <a:t>for each group of jobs?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390244"/>
            <a:ext cx="7632700" cy="3708551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0885" y="2072082"/>
            <a:ext cx="3816350" cy="4129800"/>
          </a:xfrm>
          <a:prstGeom prst="rect">
            <a:avLst/>
          </a:prstGeom>
          <a:noFill/>
        </p:spPr>
        <p:txBody>
          <a:bodyPr wrap="square" lIns="720000" rtlCol="0" anchor="ctr"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Compassion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Helpfulness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Enthusiasm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Honesty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Organisation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Friendliness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spcBef>
                <a:spcPct val="0"/>
              </a:spcBef>
              <a:defRPr/>
            </a:pPr>
            <a:r>
              <a:rPr lang="en-GB" sz="2400" dirty="0"/>
              <a:t>Which of these skills do you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7"/>
          <a:stretch/>
        </p:blipFill>
        <p:spPr>
          <a:xfrm flipH="1">
            <a:off x="3998964" y="1959353"/>
            <a:ext cx="4389386" cy="44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8413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Imagine that you have left school with your qualifications 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390244"/>
            <a:ext cx="7632700" cy="3708551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0884" y="2072082"/>
            <a:ext cx="7637465" cy="4129800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/>
              <a:t>What job would you like to apply for? Why?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8" y="2940925"/>
            <a:ext cx="5956183" cy="32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8413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Now imagine that you are at an interview for a job. 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390244"/>
            <a:ext cx="7632700" cy="3708551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0884" y="1963025"/>
            <a:ext cx="7637465" cy="4238857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/>
              <a:t>What skills and personal qualities would you want to tell the employer about? Why?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>
          <a:xfrm>
            <a:off x="1820410" y="3701518"/>
            <a:ext cx="1826345" cy="2725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4"/>
          <a:stretch/>
        </p:blipFill>
        <p:spPr>
          <a:xfrm flipH="1">
            <a:off x="4756628" y="3020037"/>
            <a:ext cx="2665447" cy="34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101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Twinkl SemiBold</vt:lpstr>
      <vt:lpstr>Sassoon Infant Rg</vt:lpstr>
      <vt:lpstr>Twinkl</vt:lpstr>
      <vt:lpstr>Arial</vt:lpstr>
      <vt:lpstr>Calibri</vt:lpstr>
      <vt:lpstr>Office Theme</vt:lpstr>
      <vt:lpstr>PowerPoint Presentation</vt:lpstr>
      <vt:lpstr>What Jobs Can You Think Of?</vt:lpstr>
      <vt:lpstr>Here are the different groups that most jobs are part of:</vt:lpstr>
      <vt:lpstr>What types of skills do you think would be useful for each group of jobs?</vt:lpstr>
      <vt:lpstr>Imagine that you have left school with your qualifications </vt:lpstr>
      <vt:lpstr>Now imagine that you are at an interview for a job.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Smith, Keshia</cp:lastModifiedBy>
  <cp:revision>4</cp:revision>
  <dcterms:created xsi:type="dcterms:W3CDTF">2017-05-03T12:01:14Z</dcterms:created>
  <dcterms:modified xsi:type="dcterms:W3CDTF">2021-05-05T20:14:57Z</dcterms:modified>
</cp:coreProperties>
</file>