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60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99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911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74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6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47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189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4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7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29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918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AAA22-EF40-4767-9164-0CC674C5C5F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CA1D4-BC31-4AF1-BDCF-BCDA67C3BD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.uk/bitesize/clips/z878q6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6218" y="886692"/>
            <a:ext cx="9144000" cy="8037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Monday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4836" y="2180051"/>
            <a:ext cx="9144000" cy="277064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Read chapter 1 of ‘Iron Man’ By Ted </a:t>
            </a:r>
            <a:r>
              <a:rPr lang="en-GB" dirty="0" smtClean="0"/>
              <a:t>Hughes</a:t>
            </a:r>
          </a:p>
          <a:p>
            <a:endParaRPr lang="en-GB" dirty="0"/>
          </a:p>
          <a:p>
            <a:r>
              <a:rPr lang="en-GB" dirty="0" smtClean="0"/>
              <a:t>  </a:t>
            </a:r>
            <a:r>
              <a:rPr lang="en-GB" dirty="0"/>
              <a:t>Listen and watch the </a:t>
            </a:r>
            <a:r>
              <a:rPr lang="en-GB" dirty="0" smtClean="0"/>
              <a:t>BBC </a:t>
            </a:r>
            <a:r>
              <a:rPr lang="en-GB" dirty="0"/>
              <a:t>video: </a:t>
            </a:r>
            <a:r>
              <a:rPr lang="en-GB" u="sng" dirty="0">
                <a:hlinkClick r:id="rId2"/>
              </a:rPr>
              <a:t>https://www.bbc.co.uk/bitesize/clips/z878q6f</a:t>
            </a:r>
            <a:r>
              <a:rPr lang="en-GB" dirty="0"/>
              <a:t> 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Discuss and model how the narrator reads the words.  Particularly focus on the short, sharp sentences while falling down the cliff.  Get the children to repeat back with expression.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71055" y="397164"/>
            <a:ext cx="181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 are readers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99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– We are reporters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True </a:t>
            </a:r>
            <a:r>
              <a:rPr lang="en-GB" dirty="0"/>
              <a:t>or </a:t>
            </a:r>
            <a:r>
              <a:rPr lang="en-GB" dirty="0" smtClean="0"/>
              <a:t>False?</a:t>
            </a:r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r>
              <a:rPr lang="en-GB" dirty="0"/>
              <a:t>1. Was ‘his right foot’ repeated? </a:t>
            </a:r>
            <a:br>
              <a:rPr lang="en-GB" dirty="0"/>
            </a:br>
            <a:r>
              <a:rPr lang="en-GB" dirty="0"/>
              <a:t>2. Was it humans that found the iron man first? </a:t>
            </a:r>
            <a:br>
              <a:rPr lang="en-GB" dirty="0"/>
            </a:br>
            <a:r>
              <a:rPr lang="en-GB" dirty="0"/>
              <a:t>3. Crash was used to describe the iron man falling. </a:t>
            </a:r>
            <a:br>
              <a:rPr lang="en-GB" dirty="0"/>
            </a:br>
            <a:r>
              <a:rPr lang="en-GB" dirty="0"/>
              <a:t>4. His arms fell off first? </a:t>
            </a:r>
            <a:br>
              <a:rPr lang="en-GB" dirty="0"/>
            </a:br>
            <a:r>
              <a:rPr lang="en-GB" dirty="0"/>
              <a:t>5. He ended the chapter put back together.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22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 – We are detectives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 </a:t>
            </a:r>
            <a:r>
              <a:rPr lang="en-GB" dirty="0"/>
              <a:t>back to the three questions during the first opening paragraph.  </a:t>
            </a:r>
            <a:r>
              <a:rPr lang="en-GB" dirty="0" smtClean="0"/>
              <a:t>Children </a:t>
            </a:r>
            <a:r>
              <a:rPr lang="en-GB" dirty="0"/>
              <a:t>to predict answers to the questions.</a:t>
            </a:r>
          </a:p>
          <a:p>
            <a:endParaRPr lang="en-GB" dirty="0"/>
          </a:p>
          <a:p>
            <a:r>
              <a:rPr lang="en-GB" dirty="0"/>
              <a:t>After, answer: What do they think will happen in the story?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From the first chapter - Is the iron man good or bad?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>How do we know and why do we think that? Evidence.</a:t>
            </a:r>
          </a:p>
        </p:txBody>
      </p:sp>
    </p:spTree>
    <p:extLst>
      <p:ext uri="{BB962C8B-B14F-4D97-AF65-F5344CB8AC3E}">
        <p14:creationId xmlns:p14="http://schemas.microsoft.com/office/powerpoint/2010/main" val="296776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Thursday – We are translators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Find </a:t>
            </a:r>
            <a:r>
              <a:rPr lang="en-GB" dirty="0"/>
              <a:t>a simile to describe his size (first page</a:t>
            </a:r>
            <a:r>
              <a:rPr lang="en-GB" dirty="0" smtClean="0"/>
              <a:t>)</a:t>
            </a:r>
          </a:p>
          <a:p>
            <a:endParaRPr lang="en-GB" dirty="0"/>
          </a:p>
          <a:p>
            <a:r>
              <a:rPr lang="en-GB" dirty="0"/>
              <a:t>Find a word: </a:t>
            </a:r>
          </a:p>
          <a:p>
            <a:pPr lvl="0"/>
            <a:r>
              <a:rPr lang="en-GB" dirty="0" smtClean="0"/>
              <a:t>Having </a:t>
            </a:r>
            <a:r>
              <a:rPr lang="en-GB" dirty="0"/>
              <a:t>a wavelength just greater than that of the red end of the visible light spectrum. </a:t>
            </a:r>
          </a:p>
          <a:p>
            <a:pPr lvl="0"/>
            <a:r>
              <a:rPr lang="en-GB" dirty="0"/>
              <a:t>O</a:t>
            </a:r>
            <a:r>
              <a:rPr lang="en-GB" dirty="0" smtClean="0"/>
              <a:t>ccurring </a:t>
            </a:r>
            <a:r>
              <a:rPr lang="en-GB" dirty="0"/>
              <a:t>or found at intervals or various locations rather than all together (second page) </a:t>
            </a:r>
          </a:p>
          <a:p>
            <a:pPr lvl="0"/>
            <a:r>
              <a:rPr lang="en-GB" dirty="0" smtClean="0"/>
              <a:t>Acting </a:t>
            </a:r>
            <a:r>
              <a:rPr lang="en-GB" dirty="0"/>
              <a:t>with great joy (on the seagull part) </a:t>
            </a:r>
          </a:p>
          <a:p>
            <a:pPr lvl="0"/>
            <a:r>
              <a:rPr lang="en-GB" dirty="0"/>
              <a:t>M</a:t>
            </a:r>
            <a:r>
              <a:rPr lang="en-GB" dirty="0" smtClean="0"/>
              <a:t>ove </a:t>
            </a:r>
            <a:r>
              <a:rPr lang="en-GB" dirty="0"/>
              <a:t>or run somewhere suddenly or rapidly. </a:t>
            </a:r>
          </a:p>
          <a:p>
            <a:pPr lvl="0"/>
            <a:r>
              <a:rPr lang="en-GB" dirty="0"/>
              <a:t>Define: jabbed, speechlessly, </a:t>
            </a:r>
            <a:r>
              <a:rPr lang="en-GB" dirty="0" smtClean="0"/>
              <a:t>torso and swayed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727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Monday </vt:lpstr>
      <vt:lpstr>Tuesday – We are reporters </vt:lpstr>
      <vt:lpstr>Wednesday – We are detectives </vt:lpstr>
      <vt:lpstr>Thursday – We are translators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</dc:title>
  <dc:creator>Ella White</dc:creator>
  <cp:lastModifiedBy>Ella White</cp:lastModifiedBy>
  <cp:revision>2</cp:revision>
  <dcterms:created xsi:type="dcterms:W3CDTF">2021-10-12T14:53:08Z</dcterms:created>
  <dcterms:modified xsi:type="dcterms:W3CDTF">2021-10-12T14:54:50Z</dcterms:modified>
</cp:coreProperties>
</file>