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5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13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2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14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72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8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49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60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58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06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4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97393-AA2F-4A3F-82FE-6F538BC1E54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E8C2-F427-4393-A92B-004A10891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6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741276" y="991129"/>
            <a:ext cx="6462376" cy="484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34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50465" y="1135210"/>
            <a:ext cx="5904345" cy="44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4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50175" y="1132610"/>
            <a:ext cx="5883567" cy="441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8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95599" y="961353"/>
            <a:ext cx="6169896" cy="462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93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Thomas</dc:creator>
  <cp:lastModifiedBy>Dominique Thomas</cp:lastModifiedBy>
  <cp:revision>1</cp:revision>
  <dcterms:created xsi:type="dcterms:W3CDTF">2020-10-16T14:28:43Z</dcterms:created>
  <dcterms:modified xsi:type="dcterms:W3CDTF">2020-10-16T14:29:26Z</dcterms:modified>
</cp:coreProperties>
</file>