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69" r:id="rId3"/>
    <p:sldId id="292" r:id="rId4"/>
    <p:sldId id="303" r:id="rId5"/>
    <p:sldId id="304" r:id="rId6"/>
    <p:sldId id="281" r:id="rId7"/>
    <p:sldId id="302" r:id="rId8"/>
    <p:sldId id="300" r:id="rId9"/>
    <p:sldId id="284" r:id="rId10"/>
    <p:sldId id="259"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Gree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cxnSp>
        <p:nvCxnSpPr>
          <p:cNvPr id="9" name="Straight Connector 8"/>
          <p:cNvCxnSpPr/>
          <p:nvPr userDrawn="1"/>
        </p:nvCxnSpPr>
        <p:spPr>
          <a:xfrm>
            <a:off x="4703410" y="4101584"/>
            <a:ext cx="4440590" cy="0"/>
          </a:xfrm>
          <a:prstGeom prst="line">
            <a:avLst/>
          </a:prstGeom>
          <a:ln w="381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p:ph type="title" hasCustomPrompt="1"/>
          </p:nvPr>
        </p:nvSpPr>
        <p:spPr>
          <a:xfrm>
            <a:off x="4635981" y="4298535"/>
            <a:ext cx="4233967" cy="1654577"/>
          </a:xfrm>
        </p:spPr>
        <p:txBody>
          <a:bodyPr>
            <a:noAutofit/>
          </a:bodyPr>
          <a:lstStyle>
            <a:lvl1pPr algn="l">
              <a:defRPr sz="3600">
                <a:solidFill>
                  <a:schemeClr val="bg1"/>
                </a:solidFill>
                <a:latin typeface="Gill Sans"/>
                <a:cs typeface="Gill Sans"/>
              </a:defRPr>
            </a:lvl1pPr>
          </a:lstStyle>
          <a:p>
            <a:r>
              <a:rPr lang="en-GB" dirty="0" smtClean="0"/>
              <a:t>CLICK TO EDIT MASTER TITLE STYLE</a:t>
            </a:r>
            <a:endParaRPr lang="en-US" dirty="0"/>
          </a:p>
        </p:txBody>
      </p:sp>
      <p:sp>
        <p:nvSpPr>
          <p:cNvPr id="16" name="Content Placeholder 2"/>
          <p:cNvSpPr>
            <a:spLocks noGrp="1"/>
          </p:cNvSpPr>
          <p:nvPr>
            <p:ph idx="1"/>
          </p:nvPr>
        </p:nvSpPr>
        <p:spPr>
          <a:xfrm>
            <a:off x="4635982" y="6078622"/>
            <a:ext cx="4233966" cy="371642"/>
          </a:xfrm>
        </p:spPr>
        <p:txBody>
          <a:bodyPr>
            <a:normAutofit/>
          </a:bodyPr>
          <a:lstStyle>
            <a:lvl1pPr marL="0" indent="0">
              <a:buNone/>
              <a:defRPr sz="1400">
                <a:solidFill>
                  <a:schemeClr val="bg1">
                    <a:lumMod val="65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spTree>
    <p:extLst>
      <p:ext uri="{BB962C8B-B14F-4D97-AF65-F5344CB8AC3E}">
        <p14:creationId xmlns:p14="http://schemas.microsoft.com/office/powerpoint/2010/main" val="3701721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958840" y="0"/>
            <a:ext cx="3185160" cy="6836664"/>
          </a:xfrm>
          <a:prstGeom prst="rect">
            <a:avLst/>
          </a:prstGeom>
        </p:spPr>
      </p:pic>
      <p:sp>
        <p:nvSpPr>
          <p:cNvPr id="6" name="Text Placeholder 2"/>
          <p:cNvSpPr>
            <a:spLocks noGrp="1"/>
          </p:cNvSpPr>
          <p:nvPr>
            <p:ph type="body" idx="1"/>
          </p:nvPr>
        </p:nvSpPr>
        <p:spPr>
          <a:xfrm>
            <a:off x="457199" y="1535112"/>
            <a:ext cx="5170905" cy="3939255"/>
          </a:xfrm>
        </p:spPr>
        <p:txBody>
          <a:bodyPr anchor="t" anchorCtr="0">
            <a:normAutofit/>
          </a:bodyPr>
          <a:lstStyle>
            <a:lvl1pPr marL="0" indent="0">
              <a:buNone/>
              <a:defRPr sz="28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7"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8" name="Picture 7"/>
          <p:cNvPicPr>
            <a:picLocks noChangeAspect="1"/>
          </p:cNvPicPr>
          <p:nvPr userDrawn="1"/>
        </p:nvPicPr>
        <p:blipFill>
          <a:blip r:embed="rId3"/>
          <a:stretch>
            <a:fillRect/>
          </a:stretch>
        </p:blipFill>
        <p:spPr>
          <a:xfrm>
            <a:off x="368877" y="5843934"/>
            <a:ext cx="1268755" cy="753382"/>
          </a:xfrm>
          <a:prstGeom prst="rect">
            <a:avLst/>
          </a:prstGeom>
        </p:spPr>
      </p:pic>
      <p:sp>
        <p:nvSpPr>
          <p:cNvPr id="9"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Tree>
    <p:extLst>
      <p:ext uri="{BB962C8B-B14F-4D97-AF65-F5344CB8AC3E}">
        <p14:creationId xmlns:p14="http://schemas.microsoft.com/office/powerpoint/2010/main" val="137014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Page 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5958840" y="0"/>
            <a:ext cx="3185160" cy="6836664"/>
          </a:xfrm>
          <a:prstGeom prst="rect">
            <a:avLst/>
          </a:prstGeom>
        </p:spPr>
      </p:pic>
      <p:sp>
        <p:nvSpPr>
          <p:cNvPr id="6" name="Text Placeholder 2"/>
          <p:cNvSpPr>
            <a:spLocks noGrp="1"/>
          </p:cNvSpPr>
          <p:nvPr>
            <p:ph type="body" idx="1"/>
          </p:nvPr>
        </p:nvSpPr>
        <p:spPr>
          <a:xfrm>
            <a:off x="457199" y="1535112"/>
            <a:ext cx="5170905" cy="3939255"/>
          </a:xfrm>
        </p:spPr>
        <p:txBody>
          <a:bodyPr anchor="t" anchorCtr="0">
            <a:normAutofit/>
          </a:bodyPr>
          <a:lstStyle>
            <a:lvl1pPr marL="0" indent="0">
              <a:buNone/>
              <a:defRPr sz="28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9"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Tree>
    <p:extLst>
      <p:ext uri="{BB962C8B-B14F-4D97-AF65-F5344CB8AC3E}">
        <p14:creationId xmlns:p14="http://schemas.microsoft.com/office/powerpoint/2010/main" val="1370140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Page 3">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457199" y="1535112"/>
            <a:ext cx="5170905" cy="3939255"/>
          </a:xfrm>
        </p:spPr>
        <p:txBody>
          <a:bodyPr anchor="t" anchorCtr="0">
            <a:normAutofit/>
          </a:bodyPr>
          <a:lstStyle>
            <a:lvl1pPr marL="0" indent="0">
              <a:buNone/>
              <a:defRPr sz="28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9"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Tree>
    <p:extLst>
      <p:ext uri="{BB962C8B-B14F-4D97-AF65-F5344CB8AC3E}">
        <p14:creationId xmlns:p14="http://schemas.microsoft.com/office/powerpoint/2010/main" val="1370140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age 4">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57200" y="1535112"/>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0"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11" name="Picture 10"/>
          <p:cNvPicPr>
            <a:picLocks noChangeAspect="1"/>
          </p:cNvPicPr>
          <p:nvPr userDrawn="1"/>
        </p:nvPicPr>
        <p:blipFill>
          <a:blip r:embed="rId2"/>
          <a:stretch>
            <a:fillRect/>
          </a:stretch>
        </p:blipFill>
        <p:spPr>
          <a:xfrm>
            <a:off x="368877" y="5843934"/>
            <a:ext cx="1268755" cy="753382"/>
          </a:xfrm>
          <a:prstGeom prst="rect">
            <a:avLst/>
          </a:prstGeom>
        </p:spPr>
      </p:pic>
      <p:sp>
        <p:nvSpPr>
          <p:cNvPr id="12"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Text Placeholder 2"/>
          <p:cNvSpPr>
            <a:spLocks noGrp="1"/>
          </p:cNvSpPr>
          <p:nvPr>
            <p:ph type="body" idx="13"/>
          </p:nvPr>
        </p:nvSpPr>
        <p:spPr>
          <a:xfrm>
            <a:off x="4646612" y="1531519"/>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p14="http://schemas.microsoft.com/office/powerpoint/2010/main" val="62850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Page 4">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457200" y="1535112"/>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2"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Text Placeholder 2"/>
          <p:cNvSpPr>
            <a:spLocks noGrp="1"/>
          </p:cNvSpPr>
          <p:nvPr>
            <p:ph type="body" idx="13"/>
          </p:nvPr>
        </p:nvSpPr>
        <p:spPr>
          <a:xfrm>
            <a:off x="4646612" y="1531519"/>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p14="http://schemas.microsoft.com/office/powerpoint/2010/main" val="62850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age Cartoon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10" name="Picture 9"/>
          <p:cNvPicPr>
            <a:picLocks noChangeAspect="1"/>
          </p:cNvPicPr>
          <p:nvPr userDrawn="1"/>
        </p:nvPicPr>
        <p:blipFill>
          <a:blip r:embed="rId2"/>
          <a:stretch>
            <a:fillRect/>
          </a:stretch>
        </p:blipFill>
        <p:spPr>
          <a:xfrm>
            <a:off x="368877" y="5843934"/>
            <a:ext cx="1268755" cy="753382"/>
          </a:xfrm>
          <a:prstGeom prst="rect">
            <a:avLst/>
          </a:prstGeom>
        </p:spPr>
      </p:pic>
      <p:sp>
        <p:nvSpPr>
          <p:cNvPr id="11"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pic>
        <p:nvPicPr>
          <p:cNvPr id="13" name="Picture 12"/>
          <p:cNvPicPr>
            <a:picLocks noChangeAspect="1"/>
          </p:cNvPicPr>
          <p:nvPr userDrawn="1"/>
        </p:nvPicPr>
        <p:blipFill>
          <a:blip r:embed="rId3"/>
          <a:stretch>
            <a:fillRect/>
          </a:stretch>
        </p:blipFill>
        <p:spPr>
          <a:xfrm>
            <a:off x="1379621" y="1788160"/>
            <a:ext cx="2618232" cy="1630680"/>
          </a:xfrm>
          <a:prstGeom prst="rect">
            <a:avLst/>
          </a:prstGeom>
        </p:spPr>
      </p:pic>
      <p:pic>
        <p:nvPicPr>
          <p:cNvPr id="14" name="Picture 13"/>
          <p:cNvPicPr>
            <a:picLocks noChangeAspect="1"/>
          </p:cNvPicPr>
          <p:nvPr userDrawn="1"/>
        </p:nvPicPr>
        <p:blipFill>
          <a:blip r:embed="rId4"/>
          <a:stretch>
            <a:fillRect/>
          </a:stretch>
        </p:blipFill>
        <p:spPr>
          <a:xfrm>
            <a:off x="1592179" y="3626852"/>
            <a:ext cx="2566416" cy="1929384"/>
          </a:xfrm>
          <a:prstGeom prst="rect">
            <a:avLst/>
          </a:prstGeom>
        </p:spPr>
      </p:pic>
      <p:sp>
        <p:nvSpPr>
          <p:cNvPr id="8" name="Text Placeholder 2"/>
          <p:cNvSpPr>
            <a:spLocks noGrp="1"/>
          </p:cNvSpPr>
          <p:nvPr>
            <p:ph type="body" idx="1"/>
          </p:nvPr>
        </p:nvSpPr>
        <p:spPr>
          <a:xfrm>
            <a:off x="1812507" y="1996323"/>
            <a:ext cx="1883861" cy="1232151"/>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5" name="Text Placeholder 2"/>
          <p:cNvSpPr>
            <a:spLocks noGrp="1"/>
          </p:cNvSpPr>
          <p:nvPr>
            <p:ph type="body" idx="13"/>
          </p:nvPr>
        </p:nvSpPr>
        <p:spPr>
          <a:xfrm>
            <a:off x="1812507" y="3846513"/>
            <a:ext cx="1883861" cy="154764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pic>
        <p:nvPicPr>
          <p:cNvPr id="16" name="Picture 15"/>
          <p:cNvPicPr>
            <a:picLocks noChangeAspect="1"/>
          </p:cNvPicPr>
          <p:nvPr userDrawn="1"/>
        </p:nvPicPr>
        <p:blipFill>
          <a:blip r:embed="rId5"/>
          <a:stretch>
            <a:fillRect/>
          </a:stretch>
        </p:blipFill>
        <p:spPr>
          <a:xfrm>
            <a:off x="5248656" y="1596884"/>
            <a:ext cx="3438144" cy="2029968"/>
          </a:xfrm>
          <a:prstGeom prst="rect">
            <a:avLst/>
          </a:prstGeom>
        </p:spPr>
      </p:pic>
      <p:pic>
        <p:nvPicPr>
          <p:cNvPr id="17" name="Picture 16"/>
          <p:cNvPicPr>
            <a:picLocks noChangeAspect="1"/>
          </p:cNvPicPr>
          <p:nvPr userDrawn="1"/>
        </p:nvPicPr>
        <p:blipFill>
          <a:blip r:embed="rId6"/>
          <a:stretch>
            <a:fillRect/>
          </a:stretch>
        </p:blipFill>
        <p:spPr>
          <a:xfrm>
            <a:off x="5495758" y="3846513"/>
            <a:ext cx="2535936" cy="2292096"/>
          </a:xfrm>
          <a:prstGeom prst="rect">
            <a:avLst/>
          </a:prstGeom>
        </p:spPr>
      </p:pic>
      <p:sp>
        <p:nvSpPr>
          <p:cNvPr id="18" name="Text Placeholder 2"/>
          <p:cNvSpPr>
            <a:spLocks noGrp="1"/>
          </p:cNvSpPr>
          <p:nvPr>
            <p:ph type="body" idx="14"/>
          </p:nvPr>
        </p:nvSpPr>
        <p:spPr>
          <a:xfrm>
            <a:off x="5688012" y="1791251"/>
            <a:ext cx="2814304" cy="1627589"/>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9" name="Text Placeholder 2"/>
          <p:cNvSpPr>
            <a:spLocks noGrp="1"/>
          </p:cNvSpPr>
          <p:nvPr>
            <p:ph type="body" idx="15"/>
          </p:nvPr>
        </p:nvSpPr>
        <p:spPr>
          <a:xfrm>
            <a:off x="5688012" y="4035809"/>
            <a:ext cx="1811672" cy="1959928"/>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pic>
        <p:nvPicPr>
          <p:cNvPr id="3" name="Picture 2"/>
          <p:cNvPicPr>
            <a:picLocks noChangeAspect="1"/>
          </p:cNvPicPr>
          <p:nvPr userDrawn="1"/>
        </p:nvPicPr>
        <p:blipFill>
          <a:blip r:embed="rId7"/>
          <a:stretch>
            <a:fillRect/>
          </a:stretch>
        </p:blipFill>
        <p:spPr>
          <a:xfrm>
            <a:off x="457200" y="1811528"/>
            <a:ext cx="841248" cy="1609344"/>
          </a:xfrm>
          <a:prstGeom prst="rect">
            <a:avLst/>
          </a:prstGeom>
        </p:spPr>
      </p:pic>
      <p:pic>
        <p:nvPicPr>
          <p:cNvPr id="4" name="Picture 3"/>
          <p:cNvPicPr>
            <a:picLocks noChangeAspect="1"/>
          </p:cNvPicPr>
          <p:nvPr userDrawn="1"/>
        </p:nvPicPr>
        <p:blipFill>
          <a:blip r:embed="rId8"/>
          <a:stretch>
            <a:fillRect/>
          </a:stretch>
        </p:blipFill>
        <p:spPr>
          <a:xfrm>
            <a:off x="4372810" y="1888958"/>
            <a:ext cx="804672" cy="1667866"/>
          </a:xfrm>
          <a:prstGeom prst="rect">
            <a:avLst/>
          </a:prstGeom>
        </p:spPr>
      </p:pic>
      <p:pic>
        <p:nvPicPr>
          <p:cNvPr id="5" name="Picture 4"/>
          <p:cNvPicPr>
            <a:picLocks noChangeAspect="1"/>
          </p:cNvPicPr>
          <p:nvPr userDrawn="1"/>
        </p:nvPicPr>
        <p:blipFill>
          <a:blip r:embed="rId9"/>
          <a:stretch>
            <a:fillRect/>
          </a:stretch>
        </p:blipFill>
        <p:spPr>
          <a:xfrm>
            <a:off x="8031694" y="4305926"/>
            <a:ext cx="841248" cy="1689811"/>
          </a:xfrm>
          <a:prstGeom prst="rect">
            <a:avLst/>
          </a:prstGeom>
        </p:spPr>
      </p:pic>
      <p:pic>
        <p:nvPicPr>
          <p:cNvPr id="7" name="Picture 6"/>
          <p:cNvPicPr>
            <a:picLocks noChangeAspect="1"/>
          </p:cNvPicPr>
          <p:nvPr userDrawn="1"/>
        </p:nvPicPr>
        <p:blipFill>
          <a:blip r:embed="rId10"/>
          <a:stretch>
            <a:fillRect/>
          </a:stretch>
        </p:blipFill>
        <p:spPr>
          <a:xfrm>
            <a:off x="4158595" y="4265981"/>
            <a:ext cx="870509" cy="1675181"/>
          </a:xfrm>
          <a:prstGeom prst="rect">
            <a:avLst/>
          </a:prstGeom>
        </p:spPr>
      </p:pic>
    </p:spTree>
    <p:extLst>
      <p:ext uri="{BB962C8B-B14F-4D97-AF65-F5344CB8AC3E}">
        <p14:creationId xmlns:p14="http://schemas.microsoft.com/office/powerpoint/2010/main" val="953663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 Page Cartoons">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pic>
        <p:nvPicPr>
          <p:cNvPr id="13" name="Picture 12"/>
          <p:cNvPicPr>
            <a:picLocks noChangeAspect="1"/>
          </p:cNvPicPr>
          <p:nvPr userDrawn="1"/>
        </p:nvPicPr>
        <p:blipFill>
          <a:blip r:embed="rId2"/>
          <a:stretch>
            <a:fillRect/>
          </a:stretch>
        </p:blipFill>
        <p:spPr>
          <a:xfrm>
            <a:off x="1379621" y="1788160"/>
            <a:ext cx="2618232" cy="1630680"/>
          </a:xfrm>
          <a:prstGeom prst="rect">
            <a:avLst/>
          </a:prstGeom>
        </p:spPr>
      </p:pic>
      <p:pic>
        <p:nvPicPr>
          <p:cNvPr id="14" name="Picture 13"/>
          <p:cNvPicPr>
            <a:picLocks noChangeAspect="1"/>
          </p:cNvPicPr>
          <p:nvPr userDrawn="1"/>
        </p:nvPicPr>
        <p:blipFill>
          <a:blip r:embed="rId3"/>
          <a:stretch>
            <a:fillRect/>
          </a:stretch>
        </p:blipFill>
        <p:spPr>
          <a:xfrm>
            <a:off x="1592179" y="3626852"/>
            <a:ext cx="2566416" cy="1929384"/>
          </a:xfrm>
          <a:prstGeom prst="rect">
            <a:avLst/>
          </a:prstGeom>
        </p:spPr>
      </p:pic>
      <p:sp>
        <p:nvSpPr>
          <p:cNvPr id="8" name="Text Placeholder 2"/>
          <p:cNvSpPr>
            <a:spLocks noGrp="1"/>
          </p:cNvSpPr>
          <p:nvPr>
            <p:ph type="body" idx="1"/>
          </p:nvPr>
        </p:nvSpPr>
        <p:spPr>
          <a:xfrm>
            <a:off x="1812507" y="1996323"/>
            <a:ext cx="1883861" cy="1232151"/>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5" name="Text Placeholder 2"/>
          <p:cNvSpPr>
            <a:spLocks noGrp="1"/>
          </p:cNvSpPr>
          <p:nvPr>
            <p:ph type="body" idx="13"/>
          </p:nvPr>
        </p:nvSpPr>
        <p:spPr>
          <a:xfrm>
            <a:off x="1812507" y="3846513"/>
            <a:ext cx="1883861" cy="154764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pic>
        <p:nvPicPr>
          <p:cNvPr id="16" name="Picture 15"/>
          <p:cNvPicPr>
            <a:picLocks noChangeAspect="1"/>
          </p:cNvPicPr>
          <p:nvPr userDrawn="1"/>
        </p:nvPicPr>
        <p:blipFill>
          <a:blip r:embed="rId4"/>
          <a:stretch>
            <a:fillRect/>
          </a:stretch>
        </p:blipFill>
        <p:spPr>
          <a:xfrm>
            <a:off x="5248656" y="1596884"/>
            <a:ext cx="3438144" cy="2029968"/>
          </a:xfrm>
          <a:prstGeom prst="rect">
            <a:avLst/>
          </a:prstGeom>
        </p:spPr>
      </p:pic>
      <p:pic>
        <p:nvPicPr>
          <p:cNvPr id="17" name="Picture 16"/>
          <p:cNvPicPr>
            <a:picLocks noChangeAspect="1"/>
          </p:cNvPicPr>
          <p:nvPr userDrawn="1"/>
        </p:nvPicPr>
        <p:blipFill>
          <a:blip r:embed="rId5"/>
          <a:stretch>
            <a:fillRect/>
          </a:stretch>
        </p:blipFill>
        <p:spPr>
          <a:xfrm>
            <a:off x="5495758" y="3846513"/>
            <a:ext cx="2535936" cy="2292096"/>
          </a:xfrm>
          <a:prstGeom prst="rect">
            <a:avLst/>
          </a:prstGeom>
        </p:spPr>
      </p:pic>
      <p:sp>
        <p:nvSpPr>
          <p:cNvPr id="18" name="Text Placeholder 2"/>
          <p:cNvSpPr>
            <a:spLocks noGrp="1"/>
          </p:cNvSpPr>
          <p:nvPr>
            <p:ph type="body" idx="14"/>
          </p:nvPr>
        </p:nvSpPr>
        <p:spPr>
          <a:xfrm>
            <a:off x="5688012" y="1791251"/>
            <a:ext cx="2814304" cy="1627589"/>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9" name="Text Placeholder 2"/>
          <p:cNvSpPr>
            <a:spLocks noGrp="1"/>
          </p:cNvSpPr>
          <p:nvPr>
            <p:ph type="body" idx="15"/>
          </p:nvPr>
        </p:nvSpPr>
        <p:spPr>
          <a:xfrm>
            <a:off x="5688012" y="4035809"/>
            <a:ext cx="1811672" cy="1959928"/>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pic>
        <p:nvPicPr>
          <p:cNvPr id="3" name="Picture 2"/>
          <p:cNvPicPr>
            <a:picLocks noChangeAspect="1"/>
          </p:cNvPicPr>
          <p:nvPr userDrawn="1"/>
        </p:nvPicPr>
        <p:blipFill>
          <a:blip r:embed="rId6"/>
          <a:stretch>
            <a:fillRect/>
          </a:stretch>
        </p:blipFill>
        <p:spPr>
          <a:xfrm>
            <a:off x="457200" y="1811528"/>
            <a:ext cx="841248" cy="1609344"/>
          </a:xfrm>
          <a:prstGeom prst="rect">
            <a:avLst/>
          </a:prstGeom>
        </p:spPr>
      </p:pic>
      <p:pic>
        <p:nvPicPr>
          <p:cNvPr id="4" name="Picture 3"/>
          <p:cNvPicPr>
            <a:picLocks noChangeAspect="1"/>
          </p:cNvPicPr>
          <p:nvPr userDrawn="1"/>
        </p:nvPicPr>
        <p:blipFill>
          <a:blip r:embed="rId7"/>
          <a:stretch>
            <a:fillRect/>
          </a:stretch>
        </p:blipFill>
        <p:spPr>
          <a:xfrm>
            <a:off x="4372810" y="1888958"/>
            <a:ext cx="804672" cy="1667866"/>
          </a:xfrm>
          <a:prstGeom prst="rect">
            <a:avLst/>
          </a:prstGeom>
        </p:spPr>
      </p:pic>
      <p:pic>
        <p:nvPicPr>
          <p:cNvPr id="5" name="Picture 4"/>
          <p:cNvPicPr>
            <a:picLocks noChangeAspect="1"/>
          </p:cNvPicPr>
          <p:nvPr userDrawn="1"/>
        </p:nvPicPr>
        <p:blipFill>
          <a:blip r:embed="rId8"/>
          <a:stretch>
            <a:fillRect/>
          </a:stretch>
        </p:blipFill>
        <p:spPr>
          <a:xfrm>
            <a:off x="8031694" y="4305926"/>
            <a:ext cx="841248" cy="1689811"/>
          </a:xfrm>
          <a:prstGeom prst="rect">
            <a:avLst/>
          </a:prstGeom>
        </p:spPr>
      </p:pic>
      <p:pic>
        <p:nvPicPr>
          <p:cNvPr id="7" name="Picture 6"/>
          <p:cNvPicPr>
            <a:picLocks noChangeAspect="1"/>
          </p:cNvPicPr>
          <p:nvPr userDrawn="1"/>
        </p:nvPicPr>
        <p:blipFill>
          <a:blip r:embed="rId9"/>
          <a:stretch>
            <a:fillRect/>
          </a:stretch>
        </p:blipFill>
        <p:spPr>
          <a:xfrm>
            <a:off x="4158595" y="4265981"/>
            <a:ext cx="870509" cy="1675181"/>
          </a:xfrm>
          <a:prstGeom prst="rect">
            <a:avLst/>
          </a:prstGeom>
        </p:spPr>
      </p:pic>
    </p:spTree>
    <p:extLst>
      <p:ext uri="{BB962C8B-B14F-4D97-AF65-F5344CB8AC3E}">
        <p14:creationId xmlns:p14="http://schemas.microsoft.com/office/powerpoint/2010/main" val="953663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858000"/>
          </a:xfrm>
          <a:prstGeom prst="rect">
            <a:avLst/>
          </a:prstGeom>
        </p:spPr>
      </p:pic>
      <p:sp>
        <p:nvSpPr>
          <p:cNvPr id="11" name="Text Placeholder 2"/>
          <p:cNvSpPr>
            <a:spLocks noGrp="1"/>
          </p:cNvSpPr>
          <p:nvPr>
            <p:ph type="body" idx="1"/>
          </p:nvPr>
        </p:nvSpPr>
        <p:spPr>
          <a:xfrm>
            <a:off x="362033" y="4792580"/>
            <a:ext cx="3628441" cy="1778000"/>
          </a:xfrm>
        </p:spPr>
        <p:txBody>
          <a:bodyPr anchor="t" anchorCtr="0"/>
          <a:lstStyle>
            <a:lvl1pPr marL="0" indent="0">
              <a:buNone/>
              <a:defRPr sz="1400" b="0" i="0" kern="1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p14="http://schemas.microsoft.com/office/powerpoint/2010/main" val="16485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White">
    <p:spTree>
      <p:nvGrpSpPr>
        <p:cNvPr id="1" name=""/>
        <p:cNvGrpSpPr/>
        <p:nvPr/>
      </p:nvGrpSpPr>
      <p:grpSpPr>
        <a:xfrm>
          <a:off x="0" y="0"/>
          <a:ext cx="0" cy="0"/>
          <a:chOff x="0" y="0"/>
          <a:chExt cx="0" cy="0"/>
        </a:xfrm>
      </p:grpSpPr>
      <p:cxnSp>
        <p:nvCxnSpPr>
          <p:cNvPr id="8" name="Straight Connector 7"/>
          <p:cNvCxnSpPr/>
          <p:nvPr userDrawn="1"/>
        </p:nvCxnSpPr>
        <p:spPr>
          <a:xfrm>
            <a:off x="4703410" y="4101584"/>
            <a:ext cx="4440590" cy="0"/>
          </a:xfrm>
          <a:prstGeom prst="line">
            <a:avLst/>
          </a:prstGeom>
          <a:ln w="38100">
            <a:solidFill>
              <a:srgbClr val="008184"/>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hasCustomPrompt="1"/>
          </p:nvPr>
        </p:nvSpPr>
        <p:spPr>
          <a:xfrm>
            <a:off x="4635981" y="4298535"/>
            <a:ext cx="4233967" cy="1654577"/>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0" name="Content Placeholder 2"/>
          <p:cNvSpPr>
            <a:spLocks noGrp="1"/>
          </p:cNvSpPr>
          <p:nvPr>
            <p:ph idx="1"/>
          </p:nvPr>
        </p:nvSpPr>
        <p:spPr>
          <a:xfrm>
            <a:off x="4635982" y="6078622"/>
            <a:ext cx="4233966" cy="371642"/>
          </a:xfrm>
        </p:spPr>
        <p:txBody>
          <a:bodyPr>
            <a:normAutofit/>
          </a:bodyPr>
          <a:lstStyle>
            <a:lvl1pPr marL="0" indent="0">
              <a:buNone/>
              <a:defRPr sz="1400">
                <a:solidFill>
                  <a:schemeClr val="tx1">
                    <a:lumMod val="50000"/>
                    <a:lumOff val="50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pic>
        <p:nvPicPr>
          <p:cNvPr id="11" name="Picture 10"/>
          <p:cNvPicPr>
            <a:picLocks noChangeAspect="1"/>
          </p:cNvPicPr>
          <p:nvPr userDrawn="1"/>
        </p:nvPicPr>
        <p:blipFill>
          <a:blip r:embed="rId2"/>
          <a:stretch>
            <a:fillRect/>
          </a:stretch>
        </p:blipFill>
        <p:spPr>
          <a:xfrm>
            <a:off x="6738929" y="547436"/>
            <a:ext cx="1869746" cy="1110248"/>
          </a:xfrm>
          <a:prstGeom prst="rect">
            <a:avLst/>
          </a:prstGeom>
        </p:spPr>
      </p:pic>
      <p:pic>
        <p:nvPicPr>
          <p:cNvPr id="12" name="Picture 11"/>
          <p:cNvPicPr>
            <a:picLocks noChangeAspect="1"/>
          </p:cNvPicPr>
          <p:nvPr userDrawn="1"/>
        </p:nvPicPr>
        <p:blipFill>
          <a:blip r:embed="rId3"/>
          <a:stretch>
            <a:fillRect/>
          </a:stretch>
        </p:blipFill>
        <p:spPr>
          <a:xfrm>
            <a:off x="834856" y="515112"/>
            <a:ext cx="3229142" cy="5828139"/>
          </a:xfrm>
          <a:prstGeom prst="rect">
            <a:avLst/>
          </a:prstGeom>
        </p:spPr>
      </p:pic>
    </p:spTree>
    <p:extLst>
      <p:ext uri="{BB962C8B-B14F-4D97-AF65-F5344CB8AC3E}">
        <p14:creationId xmlns:p14="http://schemas.microsoft.com/office/powerpoint/2010/main" val="420495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Happy Humans">
    <p:spTree>
      <p:nvGrpSpPr>
        <p:cNvPr id="1" name=""/>
        <p:cNvGrpSpPr/>
        <p:nvPr/>
      </p:nvGrpSpPr>
      <p:grpSpPr>
        <a:xfrm>
          <a:off x="0" y="0"/>
          <a:ext cx="0" cy="0"/>
          <a:chOff x="0" y="0"/>
          <a:chExt cx="0" cy="0"/>
        </a:xfrm>
      </p:grpSpPr>
      <p:cxnSp>
        <p:nvCxnSpPr>
          <p:cNvPr id="7" name="Straight Connector 6"/>
          <p:cNvCxnSpPr/>
          <p:nvPr userDrawn="1"/>
        </p:nvCxnSpPr>
        <p:spPr>
          <a:xfrm>
            <a:off x="3248526" y="4315479"/>
            <a:ext cx="5895474" cy="0"/>
          </a:xfrm>
          <a:prstGeom prst="line">
            <a:avLst/>
          </a:prstGeom>
          <a:ln w="38100">
            <a:solidFill>
              <a:srgbClr val="008184"/>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hasCustomPrompt="1"/>
          </p:nvPr>
        </p:nvSpPr>
        <p:spPr>
          <a:xfrm>
            <a:off x="3148263" y="4598737"/>
            <a:ext cx="5721685" cy="1354375"/>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9" name="Content Placeholder 2"/>
          <p:cNvSpPr>
            <a:spLocks noGrp="1"/>
          </p:cNvSpPr>
          <p:nvPr>
            <p:ph idx="1"/>
          </p:nvPr>
        </p:nvSpPr>
        <p:spPr>
          <a:xfrm>
            <a:off x="3188370" y="6031834"/>
            <a:ext cx="4233966" cy="371642"/>
          </a:xfrm>
        </p:spPr>
        <p:txBody>
          <a:bodyPr>
            <a:normAutofit/>
          </a:bodyPr>
          <a:lstStyle>
            <a:lvl1pPr marL="0" indent="0">
              <a:buNone/>
              <a:defRPr sz="1400">
                <a:solidFill>
                  <a:schemeClr val="tx1">
                    <a:lumMod val="50000"/>
                    <a:lumOff val="50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pic>
        <p:nvPicPr>
          <p:cNvPr id="10" name="Picture 9"/>
          <p:cNvPicPr>
            <a:picLocks noChangeAspect="1"/>
          </p:cNvPicPr>
          <p:nvPr userDrawn="1"/>
        </p:nvPicPr>
        <p:blipFill>
          <a:blip r:embed="rId2"/>
          <a:stretch>
            <a:fillRect/>
          </a:stretch>
        </p:blipFill>
        <p:spPr>
          <a:xfrm>
            <a:off x="475824" y="5340016"/>
            <a:ext cx="1869746" cy="1110248"/>
          </a:xfrm>
          <a:prstGeom prst="rect">
            <a:avLst/>
          </a:prstGeom>
        </p:spPr>
      </p:pic>
      <p:pic>
        <p:nvPicPr>
          <p:cNvPr id="11" name="Picture 10"/>
          <p:cNvPicPr>
            <a:picLocks noChangeAspect="1"/>
          </p:cNvPicPr>
          <p:nvPr userDrawn="1"/>
        </p:nvPicPr>
        <p:blipFill>
          <a:blip r:embed="rId3"/>
          <a:stretch>
            <a:fillRect/>
          </a:stretch>
        </p:blipFill>
        <p:spPr>
          <a:xfrm>
            <a:off x="292100" y="572836"/>
            <a:ext cx="8546592" cy="3212592"/>
          </a:xfrm>
          <a:prstGeom prst="rect">
            <a:avLst/>
          </a:prstGeom>
        </p:spPr>
      </p:pic>
    </p:spTree>
    <p:extLst>
      <p:ext uri="{BB962C8B-B14F-4D97-AF65-F5344CB8AC3E}">
        <p14:creationId xmlns:p14="http://schemas.microsoft.com/office/powerpoint/2010/main" val="128695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822157"/>
            <a:ext cx="9144000" cy="6096000"/>
          </a:xfrm>
          <a:prstGeom prst="rect">
            <a:avLst/>
          </a:prstGeom>
        </p:spPr>
      </p:pic>
      <p:pic>
        <p:nvPicPr>
          <p:cNvPr id="8" name="Picture 7"/>
          <p:cNvPicPr>
            <a:picLocks noChangeAspect="1"/>
          </p:cNvPicPr>
          <p:nvPr userDrawn="1"/>
        </p:nvPicPr>
        <p:blipFill>
          <a:blip r:embed="rId3"/>
          <a:stretch>
            <a:fillRect/>
          </a:stretch>
        </p:blipFill>
        <p:spPr>
          <a:xfrm>
            <a:off x="0" y="4870704"/>
            <a:ext cx="9144000" cy="1987296"/>
          </a:xfrm>
          <a:prstGeom prst="rect">
            <a:avLst/>
          </a:prstGeom>
        </p:spPr>
      </p:pic>
      <p:pic>
        <p:nvPicPr>
          <p:cNvPr id="11" name="Picture 10"/>
          <p:cNvPicPr>
            <a:picLocks noChangeAspect="1"/>
          </p:cNvPicPr>
          <p:nvPr userDrawn="1"/>
        </p:nvPicPr>
        <p:blipFill>
          <a:blip r:embed="rId4"/>
          <a:stretch>
            <a:fillRect/>
          </a:stretch>
        </p:blipFill>
        <p:spPr>
          <a:xfrm>
            <a:off x="6738929" y="112962"/>
            <a:ext cx="1869746" cy="1110248"/>
          </a:xfrm>
          <a:prstGeom prst="rect">
            <a:avLst/>
          </a:prstGeom>
        </p:spPr>
      </p:pic>
      <p:sp>
        <p:nvSpPr>
          <p:cNvPr id="12" name="Title 1"/>
          <p:cNvSpPr>
            <a:spLocks noGrp="1"/>
          </p:cNvSpPr>
          <p:nvPr>
            <p:ph type="title" hasCustomPrompt="1"/>
          </p:nvPr>
        </p:nvSpPr>
        <p:spPr>
          <a:xfrm>
            <a:off x="3148263" y="5207000"/>
            <a:ext cx="5721685" cy="741947"/>
          </a:xfrm>
        </p:spPr>
        <p:txBody>
          <a:bodyPr>
            <a:noAutofit/>
          </a:bodyPr>
          <a:lstStyle>
            <a:lvl1pPr algn="l">
              <a:defRPr sz="2400">
                <a:solidFill>
                  <a:schemeClr val="bg1"/>
                </a:solidFill>
                <a:latin typeface="Gill Sans"/>
                <a:cs typeface="Gill Sans"/>
              </a:defRPr>
            </a:lvl1pPr>
          </a:lstStyle>
          <a:p>
            <a:r>
              <a:rPr lang="en-GB" dirty="0" smtClean="0"/>
              <a:t>CLICK TO EDIT MASTER TITLE STYLE</a:t>
            </a:r>
            <a:endParaRPr lang="en-US" dirty="0"/>
          </a:p>
        </p:txBody>
      </p:sp>
      <p:sp>
        <p:nvSpPr>
          <p:cNvPr id="13" name="Content Placeholder 2"/>
          <p:cNvSpPr>
            <a:spLocks noGrp="1"/>
          </p:cNvSpPr>
          <p:nvPr>
            <p:ph idx="1"/>
          </p:nvPr>
        </p:nvSpPr>
        <p:spPr>
          <a:xfrm>
            <a:off x="3188370" y="6007771"/>
            <a:ext cx="4233966" cy="371642"/>
          </a:xfrm>
        </p:spPr>
        <p:txBody>
          <a:bodyPr>
            <a:normAutofit/>
          </a:bodyPr>
          <a:lstStyle>
            <a:lvl1pPr marL="0" indent="0">
              <a:buNone/>
              <a:defRPr sz="1400">
                <a:solidFill>
                  <a:schemeClr val="tx1">
                    <a:lumMod val="50000"/>
                    <a:lumOff val="50000"/>
                  </a:schemeClr>
                </a:solidFill>
              </a:defRPr>
            </a:lvl1pPr>
            <a:lvl2pPr marL="457200" indent="0">
              <a:buNone/>
              <a:defRPr sz="1400">
                <a:solidFill>
                  <a:schemeClr val="bg1">
                    <a:lumMod val="65000"/>
                  </a:schemeClr>
                </a:solidFill>
              </a:defRPr>
            </a:lvl2pPr>
            <a:lvl3pPr marL="914400" indent="0">
              <a:buNone/>
              <a:defRPr sz="1400">
                <a:solidFill>
                  <a:schemeClr val="bg1">
                    <a:lumMod val="65000"/>
                  </a:schemeClr>
                </a:solidFill>
              </a:defRPr>
            </a:lvl3pPr>
            <a:lvl4pPr marL="1371600" indent="0">
              <a:buNone/>
              <a:defRPr sz="1400">
                <a:solidFill>
                  <a:schemeClr val="bg1">
                    <a:lumMod val="65000"/>
                  </a:schemeClr>
                </a:solidFill>
              </a:defRPr>
            </a:lvl4pPr>
            <a:lvl5pPr marL="1828800" indent="0">
              <a:buNone/>
              <a:defRPr sz="1400">
                <a:solidFill>
                  <a:schemeClr val="bg1">
                    <a:lumMod val="65000"/>
                  </a:schemeClr>
                </a:solidFill>
              </a:defRPr>
            </a:lvl5pPr>
          </a:lstStyle>
          <a:p>
            <a:pPr lvl="0"/>
            <a:r>
              <a:rPr lang="en-GB" dirty="0" smtClean="0"/>
              <a:t>Click to edit Master text styles</a:t>
            </a:r>
          </a:p>
        </p:txBody>
      </p:sp>
    </p:spTree>
    <p:extLst>
      <p:ext uri="{BB962C8B-B14F-4D97-AF65-F5344CB8AC3E}">
        <p14:creationId xmlns:p14="http://schemas.microsoft.com/office/powerpoint/2010/main" val="283252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5958840" y="0"/>
            <a:ext cx="3185160" cy="6836664"/>
          </a:xfrm>
          <a:prstGeom prst="rect">
            <a:avLst/>
          </a:prstGeom>
        </p:spPr>
      </p:pic>
      <p:sp>
        <p:nvSpPr>
          <p:cNvPr id="3" name="Text Placeholder 2"/>
          <p:cNvSpPr>
            <a:spLocks noGrp="1"/>
          </p:cNvSpPr>
          <p:nvPr>
            <p:ph type="body" idx="1"/>
          </p:nvPr>
        </p:nvSpPr>
        <p:spPr>
          <a:xfrm>
            <a:off x="457200" y="1535112"/>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9" name="Slide Number Placeholder 8"/>
          <p:cNvSpPr>
            <a:spLocks noGrp="1"/>
          </p:cNvSpPr>
          <p:nvPr>
            <p:ph type="sldNum" sz="quarter" idx="12"/>
          </p:nvPr>
        </p:nvSpPr>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11" name="Picture 10"/>
          <p:cNvPicPr>
            <a:picLocks noChangeAspect="1"/>
          </p:cNvPicPr>
          <p:nvPr userDrawn="1"/>
        </p:nvPicPr>
        <p:blipFill>
          <a:blip r:embed="rId3"/>
          <a:stretch>
            <a:fillRect/>
          </a:stretch>
        </p:blipFill>
        <p:spPr>
          <a:xfrm>
            <a:off x="368877" y="5843934"/>
            <a:ext cx="1268755" cy="753382"/>
          </a:xfrm>
          <a:prstGeom prst="rect">
            <a:avLst/>
          </a:prstGeom>
        </p:spPr>
      </p:pic>
      <p:sp>
        <p:nvSpPr>
          <p:cNvPr id="12"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Text Placeholder 2"/>
          <p:cNvSpPr>
            <a:spLocks noGrp="1"/>
          </p:cNvSpPr>
          <p:nvPr>
            <p:ph type="body" idx="13"/>
          </p:nvPr>
        </p:nvSpPr>
        <p:spPr>
          <a:xfrm>
            <a:off x="4646612" y="1531519"/>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p14="http://schemas.microsoft.com/office/powerpoint/2010/main" val="377976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Page 1">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5958840" y="0"/>
            <a:ext cx="3185160" cy="6836664"/>
          </a:xfrm>
          <a:prstGeom prst="rect">
            <a:avLst/>
          </a:prstGeom>
        </p:spPr>
      </p:pic>
      <p:sp>
        <p:nvSpPr>
          <p:cNvPr id="3" name="Text Placeholder 2"/>
          <p:cNvSpPr>
            <a:spLocks noGrp="1"/>
          </p:cNvSpPr>
          <p:nvPr>
            <p:ph type="body" idx="1"/>
          </p:nvPr>
        </p:nvSpPr>
        <p:spPr>
          <a:xfrm>
            <a:off x="457200" y="1535112"/>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2"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Text Placeholder 2"/>
          <p:cNvSpPr>
            <a:spLocks noGrp="1"/>
          </p:cNvSpPr>
          <p:nvPr>
            <p:ph type="body" idx="13"/>
          </p:nvPr>
        </p:nvSpPr>
        <p:spPr>
          <a:xfrm>
            <a:off x="4646612" y="1531519"/>
            <a:ext cx="4040188" cy="393925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Tree>
    <p:extLst>
      <p:ext uri="{BB962C8B-B14F-4D97-AF65-F5344CB8AC3E}">
        <p14:creationId xmlns:p14="http://schemas.microsoft.com/office/powerpoint/2010/main" val="377976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5958840" y="0"/>
            <a:ext cx="3185160" cy="6836664"/>
          </a:xfrm>
          <a:prstGeom prst="rect">
            <a:avLst/>
          </a:prstGeom>
        </p:spPr>
      </p:pic>
      <p:sp>
        <p:nvSpPr>
          <p:cNvPr id="7" name="Text Placeholder 2"/>
          <p:cNvSpPr>
            <a:spLocks noGrp="1"/>
          </p:cNvSpPr>
          <p:nvPr>
            <p:ph type="body" idx="1"/>
          </p:nvPr>
        </p:nvSpPr>
        <p:spPr>
          <a:xfrm>
            <a:off x="457200" y="1535112"/>
            <a:ext cx="4870116" cy="115862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8" name="Slide Number Placeholder 8"/>
          <p:cNvSpPr>
            <a:spLocks noGrp="1"/>
          </p:cNvSpPr>
          <p:nvPr>
            <p:ph type="sldNum" sz="quarter" idx="12"/>
          </p:nvPr>
        </p:nvSpPr>
        <p:spPr>
          <a:xfrm>
            <a:off x="6553200" y="6356350"/>
            <a:ext cx="2133600"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lang="en-GB" sz="1600" baseline="30000" smtClean="0">
                <a:solidFill>
                  <a:srgbClr val="008184"/>
                </a:solidFill>
              </a:defRPr>
            </a:lvl1pPr>
          </a:lstStyle>
          <a:p>
            <a:r>
              <a:rPr lang="en-GB" smtClean="0"/>
              <a:t>humanism.org.uk/education</a:t>
            </a:r>
            <a:endParaRPr lang="en-GB" dirty="0"/>
          </a:p>
        </p:txBody>
      </p:sp>
      <p:pic>
        <p:nvPicPr>
          <p:cNvPr id="9" name="Picture 8"/>
          <p:cNvPicPr>
            <a:picLocks noChangeAspect="1"/>
          </p:cNvPicPr>
          <p:nvPr userDrawn="1"/>
        </p:nvPicPr>
        <p:blipFill>
          <a:blip r:embed="rId3"/>
          <a:stretch>
            <a:fillRect/>
          </a:stretch>
        </p:blipFill>
        <p:spPr>
          <a:xfrm>
            <a:off x="368877" y="5843934"/>
            <a:ext cx="1268755" cy="753382"/>
          </a:xfrm>
          <a:prstGeom prst="rect">
            <a:avLst/>
          </a:prstGeom>
        </p:spPr>
      </p:pic>
      <p:sp>
        <p:nvSpPr>
          <p:cNvPr id="10"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Picture Placeholder 2"/>
          <p:cNvSpPr>
            <a:spLocks noGrp="1"/>
          </p:cNvSpPr>
          <p:nvPr>
            <p:ph type="pic" idx="13"/>
          </p:nvPr>
        </p:nvSpPr>
        <p:spPr>
          <a:xfrm>
            <a:off x="457200" y="2872038"/>
            <a:ext cx="4870116" cy="2562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239619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Pag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5958840" y="0"/>
            <a:ext cx="3185160" cy="6836664"/>
          </a:xfrm>
          <a:prstGeom prst="rect">
            <a:avLst/>
          </a:prstGeom>
        </p:spPr>
      </p:pic>
      <p:sp>
        <p:nvSpPr>
          <p:cNvPr id="7" name="Text Placeholder 2"/>
          <p:cNvSpPr>
            <a:spLocks noGrp="1"/>
          </p:cNvSpPr>
          <p:nvPr>
            <p:ph type="body" idx="1"/>
          </p:nvPr>
        </p:nvSpPr>
        <p:spPr>
          <a:xfrm>
            <a:off x="457200" y="1535112"/>
            <a:ext cx="4870116" cy="115862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0"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Picture Placeholder 2"/>
          <p:cNvSpPr>
            <a:spLocks noGrp="1"/>
          </p:cNvSpPr>
          <p:nvPr>
            <p:ph type="pic" idx="13"/>
          </p:nvPr>
        </p:nvSpPr>
        <p:spPr>
          <a:xfrm>
            <a:off x="457200" y="2872038"/>
            <a:ext cx="4870116" cy="2562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23961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Page 2">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457200" y="1535112"/>
            <a:ext cx="4870116" cy="1158625"/>
          </a:xfr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0" name="Title 1"/>
          <p:cNvSpPr>
            <a:spLocks noGrp="1"/>
          </p:cNvSpPr>
          <p:nvPr>
            <p:ph type="title" hasCustomPrompt="1"/>
          </p:nvPr>
        </p:nvSpPr>
        <p:spPr>
          <a:xfrm>
            <a:off x="457200" y="267368"/>
            <a:ext cx="8229600" cy="902369"/>
          </a:xfrm>
        </p:spPr>
        <p:txBody>
          <a:bodyPr>
            <a:noAutofit/>
          </a:bodyPr>
          <a:lstStyle>
            <a:lvl1pPr algn="l">
              <a:defRPr sz="3600">
                <a:solidFill>
                  <a:srgbClr val="008184"/>
                </a:solidFill>
                <a:latin typeface="Gill Sans"/>
                <a:cs typeface="Gill Sans"/>
              </a:defRPr>
            </a:lvl1pPr>
          </a:lstStyle>
          <a:p>
            <a:r>
              <a:rPr lang="en-GB" dirty="0" smtClean="0"/>
              <a:t>CLICK TO EDIT MASTER TITLE STYLE</a:t>
            </a:r>
            <a:endParaRPr lang="en-US" dirty="0"/>
          </a:p>
        </p:txBody>
      </p:sp>
      <p:sp>
        <p:nvSpPr>
          <p:cNvPr id="13" name="Picture Placeholder 2"/>
          <p:cNvSpPr>
            <a:spLocks noGrp="1"/>
          </p:cNvSpPr>
          <p:nvPr>
            <p:ph type="pic" idx="13"/>
          </p:nvPr>
        </p:nvSpPr>
        <p:spPr>
          <a:xfrm>
            <a:off x="457200" y="2872038"/>
            <a:ext cx="4870116" cy="2562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23961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5C1040-322B-4A44-BBBB-013089E3E7DD}" type="datetimeFigureOut">
              <a:rPr lang="en-US" smtClean="0"/>
              <a:pPr/>
              <a:t>9/26/2018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BCF28-C7F7-4440-A552-B243C972FA89}" type="slidenum">
              <a:rPr lang="en-US" smtClean="0"/>
              <a:pPr/>
              <a:t>‹#›</a:t>
            </a:fld>
            <a:endParaRPr lang="en-US"/>
          </a:p>
        </p:txBody>
      </p:sp>
    </p:spTree>
    <p:extLst>
      <p:ext uri="{BB962C8B-B14F-4D97-AF65-F5344CB8AC3E}">
        <p14:creationId xmlns:p14="http://schemas.microsoft.com/office/powerpoint/2010/main" val="62626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9" r:id="rId6"/>
    <p:sldLayoutId id="2147483654" r:id="rId7"/>
    <p:sldLayoutId id="2147483660" r:id="rId8"/>
    <p:sldLayoutId id="2147483665" r:id="rId9"/>
    <p:sldLayoutId id="2147483655" r:id="rId10"/>
    <p:sldLayoutId id="2147483661" r:id="rId11"/>
    <p:sldLayoutId id="2147483666" r:id="rId12"/>
    <p:sldLayoutId id="2147483656" r:id="rId13"/>
    <p:sldLayoutId id="2147483662" r:id="rId14"/>
    <p:sldLayoutId id="2147483657" r:id="rId15"/>
    <p:sldLayoutId id="2147483663" r:id="rId16"/>
    <p:sldLayoutId id="2147483658"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should I be good?</a:t>
            </a:r>
            <a:endParaRPr lang="en-GB" dirty="0"/>
          </a:p>
        </p:txBody>
      </p:sp>
      <p:sp>
        <p:nvSpPr>
          <p:cNvPr id="3" name="Content Placeholder 2"/>
          <p:cNvSpPr>
            <a:spLocks noGrp="1"/>
          </p:cNvSpPr>
          <p:nvPr>
            <p:ph idx="1"/>
          </p:nvPr>
        </p:nvSpPr>
        <p:spPr/>
        <p:txBody>
          <a:bodyPr/>
          <a:lstStyle/>
          <a:p>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2033" y="4792580"/>
            <a:ext cx="4554741" cy="1778000"/>
          </a:xfrm>
        </p:spPr>
        <p:txBody>
          <a:bodyPr>
            <a:normAutofit/>
          </a:bodyPr>
          <a:lstStyle/>
          <a:p>
            <a:r>
              <a:rPr lang="en-GB" sz="1100" dirty="0" smtClean="0"/>
              <a:t>understandinghumanism.org.uk</a:t>
            </a:r>
          </a:p>
          <a:p>
            <a:endParaRPr lang="en-GB" sz="1100" dirty="0" smtClean="0"/>
          </a:p>
          <a:p>
            <a:r>
              <a:rPr lang="en-GB" sz="1100" dirty="0" smtClean="0"/>
              <a:t>Understanding Humanism</a:t>
            </a:r>
          </a:p>
          <a:p>
            <a:r>
              <a:rPr lang="en-GB" sz="1100" dirty="0" smtClean="0"/>
              <a:t>39 Moreland Street</a:t>
            </a:r>
          </a:p>
          <a:p>
            <a:r>
              <a:rPr lang="en-GB" sz="1100" dirty="0" smtClean="0"/>
              <a:t>London</a:t>
            </a:r>
          </a:p>
          <a:p>
            <a:r>
              <a:rPr lang="en-GB" sz="1100" dirty="0" smtClean="0"/>
              <a:t>EC1V 8BB</a:t>
            </a:r>
          </a:p>
          <a:p>
            <a:endParaRPr lang="en-GB" sz="1100" dirty="0" smtClean="0"/>
          </a:p>
          <a:p>
            <a:r>
              <a:rPr lang="en-GB" sz="1100" dirty="0" smtClean="0"/>
              <a:t>British Humanist Association (registered charity 285987) ©2015</a:t>
            </a:r>
          </a:p>
          <a:p>
            <a:endParaRPr lang="en-US" dirty="0"/>
          </a:p>
        </p:txBody>
      </p:sp>
    </p:spTree>
    <p:extLst>
      <p:ext uri="{BB962C8B-B14F-4D97-AF65-F5344CB8AC3E}">
        <p14:creationId xmlns:p14="http://schemas.microsoft.com/office/powerpoint/2010/main" val="2777742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320800"/>
            <a:ext cx="5118101" cy="4927600"/>
          </a:xfrm>
        </p:spPr>
        <p:txBody>
          <a:bodyPr>
            <a:normAutofit/>
          </a:bodyPr>
          <a:lstStyle/>
          <a:p>
            <a:pPr lvl="0"/>
            <a:endParaRPr lang="en-GB" dirty="0" smtClean="0"/>
          </a:p>
          <a:p>
            <a:pPr lvl="0"/>
            <a:endParaRPr lang="en-GB" dirty="0" smtClean="0"/>
          </a:p>
          <a:p>
            <a:pPr lvl="0"/>
            <a:endParaRPr lang="en-GB" sz="3200" dirty="0" smtClean="0"/>
          </a:p>
          <a:p>
            <a:pPr lvl="0"/>
            <a:endParaRPr lang="en-GB" sz="3200" dirty="0" smtClean="0"/>
          </a:p>
          <a:p>
            <a:pPr lvl="0"/>
            <a:endParaRPr lang="en-GB" sz="3200" dirty="0" smtClean="0"/>
          </a:p>
          <a:p>
            <a:pPr lvl="0"/>
            <a:r>
              <a:rPr lang="en-GB" sz="3200" dirty="0" smtClean="0"/>
              <a:t>Do not use the words ‘good’ or ‘goodness’ in your answer.</a:t>
            </a:r>
          </a:p>
          <a:p>
            <a:pPr lvl="0"/>
            <a:endParaRPr lang="en-GB" dirty="0"/>
          </a:p>
          <a:p>
            <a:r>
              <a:rPr lang="en-US" dirty="0"/>
              <a:t> </a:t>
            </a:r>
            <a:endParaRPr lang="en-GB" dirty="0"/>
          </a:p>
          <a:p>
            <a:pPr lvl="0"/>
            <a:endParaRPr lang="en-GB" dirty="0" smtClean="0"/>
          </a:p>
          <a:p>
            <a:pPr marL="457200" lvl="0" indent="-457200">
              <a:buFont typeface="Arial"/>
              <a:buChar char="•"/>
            </a:pPr>
            <a:endParaRPr lang="en-GB" dirty="0"/>
          </a:p>
          <a:p>
            <a:pPr marL="457200" lvl="0" indent="-457200">
              <a:buFont typeface="Arial"/>
              <a:buChar char="•"/>
            </a:pPr>
            <a:endParaRPr lang="en-GB" dirty="0"/>
          </a:p>
        </p:txBody>
      </p:sp>
      <p:sp>
        <p:nvSpPr>
          <p:cNvPr id="3" name="Title 2"/>
          <p:cNvSpPr>
            <a:spLocks noGrp="1"/>
          </p:cNvSpPr>
          <p:nvPr>
            <p:ph type="title"/>
          </p:nvPr>
        </p:nvSpPr>
        <p:spPr/>
        <p:txBody>
          <a:bodyPr/>
          <a:lstStyle/>
          <a:p>
            <a:r>
              <a:rPr lang="en-GB" dirty="0" smtClean="0"/>
              <a:t>What does the word ‘good’ mean?</a:t>
            </a:r>
            <a:endParaRPr lang="en-GB" dirty="0"/>
          </a:p>
        </p:txBody>
      </p:sp>
      <p:pic>
        <p:nvPicPr>
          <p:cNvPr id="16385" name="Picture 1" descr="S:\Education\Resources\2016 resources\Images\New illustrations\Individual\Hyebin\Death\d20.jpg"/>
          <p:cNvPicPr>
            <a:picLocks noChangeAspect="1" noChangeArrowheads="1"/>
          </p:cNvPicPr>
          <p:nvPr/>
        </p:nvPicPr>
        <p:blipFill>
          <a:blip r:embed="rId2"/>
          <a:srcRect/>
          <a:stretch>
            <a:fillRect/>
          </a:stretch>
        </p:blipFill>
        <p:spPr bwMode="auto">
          <a:xfrm>
            <a:off x="457199" y="1790700"/>
            <a:ext cx="4889501" cy="158359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320800"/>
            <a:ext cx="5435601" cy="4927600"/>
          </a:xfrm>
        </p:spPr>
        <p:txBody>
          <a:bodyPr>
            <a:normAutofit/>
          </a:bodyPr>
          <a:lstStyle/>
          <a:p>
            <a:r>
              <a:rPr lang="en-US" dirty="0" smtClean="0"/>
              <a:t>You </a:t>
            </a:r>
            <a:r>
              <a:rPr lang="en-US" dirty="0"/>
              <a:t>are in a sweet shop with some friends. The owner of the shop is not looking. One of your friends tells you to steal some </a:t>
            </a:r>
            <a:r>
              <a:rPr lang="en-US" dirty="0" smtClean="0"/>
              <a:t>sweets.</a:t>
            </a:r>
          </a:p>
          <a:p>
            <a:endParaRPr lang="en-US" dirty="0" smtClean="0"/>
          </a:p>
          <a:p>
            <a:r>
              <a:rPr lang="en-US" dirty="0" smtClean="0"/>
              <a:t>What </a:t>
            </a:r>
            <a:r>
              <a:rPr lang="en-US" dirty="0"/>
              <a:t>should you </a:t>
            </a:r>
            <a:r>
              <a:rPr lang="en-US" dirty="0" smtClean="0"/>
              <a:t>do?</a:t>
            </a:r>
          </a:p>
          <a:p>
            <a:endParaRPr lang="en-US" dirty="0" smtClean="0"/>
          </a:p>
          <a:p>
            <a:r>
              <a:rPr lang="en-US" dirty="0" smtClean="0"/>
              <a:t>Why</a:t>
            </a:r>
            <a:r>
              <a:rPr lang="en-US" dirty="0"/>
              <a:t>?</a:t>
            </a:r>
            <a:endParaRPr lang="en-GB" dirty="0"/>
          </a:p>
          <a:p>
            <a:r>
              <a:rPr lang="en-US" dirty="0"/>
              <a:t> </a:t>
            </a:r>
            <a:endParaRPr lang="en-GB" dirty="0"/>
          </a:p>
          <a:p>
            <a:pPr lvl="0"/>
            <a:endParaRPr lang="en-GB" dirty="0" smtClean="0"/>
          </a:p>
          <a:p>
            <a:pPr marL="457200" lvl="0" indent="-457200">
              <a:buFont typeface="Arial"/>
              <a:buChar char="•"/>
            </a:pPr>
            <a:endParaRPr lang="en-GB" dirty="0"/>
          </a:p>
          <a:p>
            <a:pPr marL="457200" lvl="0" indent="-457200">
              <a:buFont typeface="Arial"/>
              <a:buChar char="•"/>
            </a:pPr>
            <a:endParaRPr lang="en-GB" dirty="0"/>
          </a:p>
        </p:txBody>
      </p:sp>
      <p:sp>
        <p:nvSpPr>
          <p:cNvPr id="3" name="Title 2"/>
          <p:cNvSpPr>
            <a:spLocks noGrp="1"/>
          </p:cNvSpPr>
          <p:nvPr>
            <p:ph type="title"/>
          </p:nvPr>
        </p:nvSpPr>
        <p:spPr/>
        <p:txBody>
          <a:bodyPr/>
          <a:lstStyle/>
          <a:p>
            <a:r>
              <a:rPr lang="en-GB" dirty="0" smtClean="0"/>
              <a:t>The sweet shop</a:t>
            </a:r>
            <a:endParaRPr lang="en-GB" dirty="0"/>
          </a:p>
        </p:txBody>
      </p:sp>
      <p:pic>
        <p:nvPicPr>
          <p:cNvPr id="15362" name="Picture 2" descr="Sweets, Candy, Candy Shop, Lolly, Lollies, Sweet"/>
          <p:cNvPicPr>
            <a:picLocks noChangeAspect="1" noChangeArrowheads="1"/>
          </p:cNvPicPr>
          <p:nvPr/>
        </p:nvPicPr>
        <p:blipFill>
          <a:blip r:embed="rId2"/>
          <a:srcRect/>
          <a:stretch>
            <a:fillRect/>
          </a:stretch>
        </p:blipFill>
        <p:spPr bwMode="auto">
          <a:xfrm>
            <a:off x="4347633" y="3411537"/>
            <a:ext cx="4085167" cy="3063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Why wouldn’t you steal the sweets?</a:t>
            </a:r>
            <a:endParaRPr lang="en-GB" dirty="0"/>
          </a:p>
        </p:txBody>
      </p:sp>
      <p:pic>
        <p:nvPicPr>
          <p:cNvPr id="5" name="Picture 4"/>
          <p:cNvPicPr>
            <a:picLocks noChangeAspect="1"/>
          </p:cNvPicPr>
          <p:nvPr/>
        </p:nvPicPr>
        <p:blipFill>
          <a:blip r:embed="rId2" cstate="print"/>
          <a:stretch>
            <a:fillRect/>
          </a:stretch>
        </p:blipFill>
        <p:spPr>
          <a:xfrm>
            <a:off x="1208273" y="1403785"/>
            <a:ext cx="3253660" cy="1630680"/>
          </a:xfrm>
          <a:prstGeom prst="rect">
            <a:avLst/>
          </a:prstGeom>
        </p:spPr>
      </p:pic>
      <p:pic>
        <p:nvPicPr>
          <p:cNvPr id="6" name="Picture 5"/>
          <p:cNvPicPr>
            <a:picLocks noChangeAspect="1"/>
          </p:cNvPicPr>
          <p:nvPr/>
        </p:nvPicPr>
        <p:blipFill>
          <a:blip r:embed="rId3" cstate="print"/>
          <a:stretch>
            <a:fillRect/>
          </a:stretch>
        </p:blipFill>
        <p:spPr>
          <a:xfrm>
            <a:off x="4786428" y="1403785"/>
            <a:ext cx="3245265" cy="1630680"/>
          </a:xfrm>
          <a:prstGeom prst="rect">
            <a:avLst/>
          </a:prstGeom>
        </p:spPr>
      </p:pic>
      <p:sp>
        <p:nvSpPr>
          <p:cNvPr id="7" name="Text Placeholder 2"/>
          <p:cNvSpPr txBox="1">
            <a:spLocks/>
          </p:cNvSpPr>
          <p:nvPr/>
        </p:nvSpPr>
        <p:spPr>
          <a:xfrm>
            <a:off x="1641159" y="1566260"/>
            <a:ext cx="2820774" cy="1232151"/>
          </a:xfrm>
          <a:prstGeom prst="rect">
            <a:avLst/>
          </a:prstGeom>
        </p:spPr>
        <p:txBody>
          <a:bodyPr vert="horz" lIns="91440" tIns="45720" rIns="91440" bIns="45720" rtlCol="0" anchor="t" anchorCtr="0">
            <a:normAutofit/>
          </a:bodyPr>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I might</a:t>
            </a:r>
            <a:r>
              <a:rPr kumimoji="0" lang="en-GB" sz="2000" b="0" i="0" u="none" strike="noStrike" kern="1200" cap="none" spc="0" normalizeH="0" noProof="0" dirty="0" smtClean="0">
                <a:ln>
                  <a:noFill/>
                </a:ln>
                <a:solidFill>
                  <a:schemeClr val="tx1"/>
                </a:solidFill>
                <a:effectLst/>
                <a:uLnTx/>
                <a:uFillTx/>
                <a:latin typeface="+mn-lt"/>
                <a:ea typeface="+mn-ea"/>
                <a:cs typeface="+mn-cs"/>
              </a:rPr>
              <a:t> get caught and get in trouble.</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 Placeholder 2"/>
          <p:cNvSpPr txBox="1">
            <a:spLocks/>
          </p:cNvSpPr>
          <p:nvPr/>
        </p:nvSpPr>
        <p:spPr>
          <a:xfrm>
            <a:off x="5006757" y="1623446"/>
            <a:ext cx="2613243" cy="1174965"/>
          </a:xfrm>
          <a:prstGeom prst="rect">
            <a:avLst/>
          </a:prstGeo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The shopkeeper</a:t>
            </a:r>
            <a:r>
              <a:rPr kumimoji="0" lang="en-GB" sz="2000" b="0" i="0" u="none" strike="noStrike" kern="1200" cap="none" spc="0" normalizeH="0" noProof="0" dirty="0" smtClean="0">
                <a:ln>
                  <a:noFill/>
                </a:ln>
                <a:solidFill>
                  <a:schemeClr val="tx1"/>
                </a:solidFill>
                <a:effectLst/>
                <a:uLnTx/>
                <a:uFillTx/>
                <a:latin typeface="+mn-lt"/>
                <a:ea typeface="+mn-ea"/>
                <a:cs typeface="+mn-cs"/>
              </a:rPr>
              <a:t> will be unhappy.</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8"/>
          <p:cNvPicPr>
            <a:picLocks noChangeAspect="1"/>
          </p:cNvPicPr>
          <p:nvPr/>
        </p:nvPicPr>
        <p:blipFill>
          <a:blip r:embed="rId4" cstate="print"/>
          <a:stretch>
            <a:fillRect/>
          </a:stretch>
        </p:blipFill>
        <p:spPr>
          <a:xfrm>
            <a:off x="1208273" y="3300358"/>
            <a:ext cx="3253660" cy="1470901"/>
          </a:xfrm>
          <a:prstGeom prst="rect">
            <a:avLst/>
          </a:prstGeom>
        </p:spPr>
      </p:pic>
      <p:pic>
        <p:nvPicPr>
          <p:cNvPr id="10" name="Picture 9"/>
          <p:cNvPicPr>
            <a:picLocks noChangeAspect="1"/>
          </p:cNvPicPr>
          <p:nvPr/>
        </p:nvPicPr>
        <p:blipFill>
          <a:blip r:embed="rId5" cstate="print"/>
          <a:stretch>
            <a:fillRect/>
          </a:stretch>
        </p:blipFill>
        <p:spPr>
          <a:xfrm>
            <a:off x="4786427" y="3300359"/>
            <a:ext cx="3245265" cy="1470900"/>
          </a:xfrm>
          <a:prstGeom prst="rect">
            <a:avLst/>
          </a:prstGeom>
        </p:spPr>
      </p:pic>
      <p:sp>
        <p:nvSpPr>
          <p:cNvPr id="11" name="Text Placeholder 2"/>
          <p:cNvSpPr txBox="1">
            <a:spLocks/>
          </p:cNvSpPr>
          <p:nvPr/>
        </p:nvSpPr>
        <p:spPr>
          <a:xfrm>
            <a:off x="1647629" y="3494726"/>
            <a:ext cx="2814304" cy="1129122"/>
          </a:xfrm>
          <a:prstGeom prst="rect">
            <a:avLst/>
          </a:prstGeo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It’s</a:t>
            </a:r>
            <a:r>
              <a:rPr kumimoji="0" lang="en-GB" sz="2000" b="0" i="0" u="none" strike="noStrike" kern="1200" cap="none" spc="0" normalizeH="0" noProof="0" dirty="0" smtClean="0">
                <a:ln>
                  <a:noFill/>
                </a:ln>
                <a:solidFill>
                  <a:schemeClr val="tx1"/>
                </a:solidFill>
                <a:effectLst/>
                <a:uLnTx/>
                <a:uFillTx/>
                <a:latin typeface="+mn-lt"/>
                <a:ea typeface="+mn-ea"/>
                <a:cs typeface="+mn-cs"/>
              </a:rPr>
              <a:t> against the law.</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Text Placeholder 2"/>
          <p:cNvSpPr txBox="1">
            <a:spLocks/>
          </p:cNvSpPr>
          <p:nvPr/>
        </p:nvSpPr>
        <p:spPr>
          <a:xfrm>
            <a:off x="5006756" y="3418840"/>
            <a:ext cx="2613243" cy="1205008"/>
          </a:xfrm>
          <a:prstGeom prst="rect">
            <a:avLst/>
          </a:prstGeo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I wouldn’t like it if someone</a:t>
            </a:r>
            <a:r>
              <a:rPr kumimoji="0" lang="en-GB" sz="2000" b="0" i="0" u="none" strike="noStrike" kern="1200" cap="none" spc="0" normalizeH="0" noProof="0" dirty="0" smtClean="0">
                <a:ln>
                  <a:noFill/>
                </a:ln>
                <a:solidFill>
                  <a:schemeClr val="tx1"/>
                </a:solidFill>
                <a:effectLst/>
                <a:uLnTx/>
                <a:uFillTx/>
                <a:latin typeface="+mn-lt"/>
                <a:ea typeface="+mn-ea"/>
                <a:cs typeface="+mn-cs"/>
              </a:rPr>
              <a:t> stole from me.</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6" name="Picture 2" descr="S:\Education\Resources\2016 resources\Images\New illustrations\Individual\Hyebin\08.jpg"/>
          <p:cNvPicPr>
            <a:picLocks noChangeAspect="1" noChangeArrowheads="1"/>
          </p:cNvPicPr>
          <p:nvPr/>
        </p:nvPicPr>
        <p:blipFill>
          <a:blip r:embed="rId6" cstate="print"/>
          <a:srcRect/>
          <a:stretch>
            <a:fillRect/>
          </a:stretch>
        </p:blipFill>
        <p:spPr bwMode="auto">
          <a:xfrm>
            <a:off x="327523" y="1403785"/>
            <a:ext cx="792982" cy="1383792"/>
          </a:xfrm>
          <a:prstGeom prst="rect">
            <a:avLst/>
          </a:prstGeom>
          <a:noFill/>
        </p:spPr>
      </p:pic>
      <p:pic>
        <p:nvPicPr>
          <p:cNvPr id="1027" name="Picture 3" descr="S:\Education\Resources\2016 resources\Images\New illustrations\Individual\Hyebin\09.jpg"/>
          <p:cNvPicPr>
            <a:picLocks noChangeAspect="1" noChangeArrowheads="1"/>
          </p:cNvPicPr>
          <p:nvPr/>
        </p:nvPicPr>
        <p:blipFill>
          <a:blip r:embed="rId7" cstate="print"/>
          <a:srcRect/>
          <a:stretch>
            <a:fillRect/>
          </a:stretch>
        </p:blipFill>
        <p:spPr bwMode="auto">
          <a:xfrm>
            <a:off x="457200" y="2992580"/>
            <a:ext cx="566858" cy="1707865"/>
          </a:xfrm>
          <a:prstGeom prst="rect">
            <a:avLst/>
          </a:prstGeom>
          <a:noFill/>
        </p:spPr>
      </p:pic>
      <p:pic>
        <p:nvPicPr>
          <p:cNvPr id="1028" name="Picture 4" descr="S:\Education\Resources\2016 resources\Images\New illustrations\Individual\Hyebin\10.jpg"/>
          <p:cNvPicPr>
            <a:picLocks noChangeAspect="1" noChangeArrowheads="1"/>
          </p:cNvPicPr>
          <p:nvPr/>
        </p:nvPicPr>
        <p:blipFill>
          <a:blip r:embed="rId8" cstate="print"/>
          <a:srcRect/>
          <a:stretch>
            <a:fillRect/>
          </a:stretch>
        </p:blipFill>
        <p:spPr bwMode="auto">
          <a:xfrm>
            <a:off x="465879" y="4889741"/>
            <a:ext cx="654626" cy="1761653"/>
          </a:xfrm>
          <a:prstGeom prst="rect">
            <a:avLst/>
          </a:prstGeom>
          <a:noFill/>
        </p:spPr>
      </p:pic>
      <p:pic>
        <p:nvPicPr>
          <p:cNvPr id="1029" name="Picture 5" descr="S:\Education\Resources\2016 resources\Images\New illustrations\Individual\Hyebin\11.jpg"/>
          <p:cNvPicPr>
            <a:picLocks noChangeAspect="1" noChangeArrowheads="1"/>
          </p:cNvPicPr>
          <p:nvPr/>
        </p:nvPicPr>
        <p:blipFill>
          <a:blip r:embed="rId9" cstate="print"/>
          <a:srcRect/>
          <a:stretch>
            <a:fillRect/>
          </a:stretch>
        </p:blipFill>
        <p:spPr bwMode="auto">
          <a:xfrm>
            <a:off x="8165621" y="1287244"/>
            <a:ext cx="597837" cy="1870901"/>
          </a:xfrm>
          <a:prstGeom prst="rect">
            <a:avLst/>
          </a:prstGeom>
          <a:noFill/>
        </p:spPr>
      </p:pic>
      <p:pic>
        <p:nvPicPr>
          <p:cNvPr id="1030" name="Picture 6" descr="S:\Education\Resources\2016 resources\Images\New illustrations\Individual\Hyebin\12.jpg"/>
          <p:cNvPicPr>
            <a:picLocks noChangeAspect="1" noChangeArrowheads="1"/>
          </p:cNvPicPr>
          <p:nvPr/>
        </p:nvPicPr>
        <p:blipFill>
          <a:blip r:embed="rId10" cstate="print"/>
          <a:srcRect/>
          <a:stretch>
            <a:fillRect/>
          </a:stretch>
        </p:blipFill>
        <p:spPr bwMode="auto">
          <a:xfrm>
            <a:off x="8220468" y="3300358"/>
            <a:ext cx="542990" cy="1721178"/>
          </a:xfrm>
          <a:prstGeom prst="rect">
            <a:avLst/>
          </a:prstGeom>
          <a:noFill/>
        </p:spPr>
      </p:pic>
      <p:pic>
        <p:nvPicPr>
          <p:cNvPr id="1031" name="Picture 7" descr="S:\Education\Resources\2016 resources\Images\New illustrations\Individual\Hyebin\New\07.jpg"/>
          <p:cNvPicPr>
            <a:picLocks noChangeAspect="1" noChangeArrowheads="1"/>
          </p:cNvPicPr>
          <p:nvPr/>
        </p:nvPicPr>
        <p:blipFill>
          <a:blip r:embed="rId11" cstate="print"/>
          <a:srcRect/>
          <a:stretch>
            <a:fillRect/>
          </a:stretch>
        </p:blipFill>
        <p:spPr bwMode="auto">
          <a:xfrm>
            <a:off x="8220468" y="5105038"/>
            <a:ext cx="652288" cy="1629858"/>
          </a:xfrm>
          <a:prstGeom prst="rect">
            <a:avLst/>
          </a:prstGeom>
          <a:noFill/>
        </p:spPr>
      </p:pic>
      <p:pic>
        <p:nvPicPr>
          <p:cNvPr id="23" name="Picture 22"/>
          <p:cNvPicPr>
            <a:picLocks noChangeAspect="1"/>
          </p:cNvPicPr>
          <p:nvPr/>
        </p:nvPicPr>
        <p:blipFill>
          <a:blip r:embed="rId4" cstate="print"/>
          <a:stretch>
            <a:fillRect/>
          </a:stretch>
        </p:blipFill>
        <p:spPr>
          <a:xfrm>
            <a:off x="1208273" y="5105038"/>
            <a:ext cx="3253660" cy="1470901"/>
          </a:xfrm>
          <a:prstGeom prst="rect">
            <a:avLst/>
          </a:prstGeom>
        </p:spPr>
      </p:pic>
      <p:sp>
        <p:nvSpPr>
          <p:cNvPr id="24" name="Text Placeholder 2"/>
          <p:cNvSpPr txBox="1">
            <a:spLocks/>
          </p:cNvSpPr>
          <p:nvPr/>
        </p:nvSpPr>
        <p:spPr>
          <a:xfrm>
            <a:off x="1647629" y="5299406"/>
            <a:ext cx="2814304" cy="1129122"/>
          </a:xfrm>
          <a:prstGeom prst="rect">
            <a:avLst/>
          </a:prstGeo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I would feel like a bad</a:t>
            </a:r>
            <a:r>
              <a:rPr kumimoji="0" lang="en-GB" sz="2000" b="0" i="0" u="none" strike="noStrike" kern="1200" cap="none" spc="0" normalizeH="0" noProof="0" dirty="0" smtClean="0">
                <a:ln>
                  <a:noFill/>
                </a:ln>
                <a:solidFill>
                  <a:schemeClr val="tx1"/>
                </a:solidFill>
                <a:effectLst/>
                <a:uLnTx/>
                <a:uFillTx/>
                <a:latin typeface="+mn-lt"/>
                <a:ea typeface="+mn-ea"/>
                <a:cs typeface="+mn-cs"/>
              </a:rPr>
              <a:t> person.</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5" name="Picture 24"/>
          <p:cNvPicPr>
            <a:picLocks noChangeAspect="1"/>
          </p:cNvPicPr>
          <p:nvPr/>
        </p:nvPicPr>
        <p:blipFill>
          <a:blip r:embed="rId5" cstate="print"/>
          <a:stretch>
            <a:fillRect/>
          </a:stretch>
        </p:blipFill>
        <p:spPr>
          <a:xfrm>
            <a:off x="4786427" y="5105038"/>
            <a:ext cx="3245265" cy="1470900"/>
          </a:xfrm>
          <a:prstGeom prst="rect">
            <a:avLst/>
          </a:prstGeom>
        </p:spPr>
      </p:pic>
      <p:sp>
        <p:nvSpPr>
          <p:cNvPr id="26" name="Text Placeholder 2"/>
          <p:cNvSpPr txBox="1">
            <a:spLocks/>
          </p:cNvSpPr>
          <p:nvPr/>
        </p:nvSpPr>
        <p:spPr>
          <a:xfrm>
            <a:off x="5006756" y="5223519"/>
            <a:ext cx="2613243" cy="1205008"/>
          </a:xfrm>
          <a:prstGeom prst="rect">
            <a:avLst/>
          </a:prstGeom>
        </p:spPr>
        <p:txBody>
          <a:bodyPr anchor="t" anchorCtr="0"/>
          <a:lstStyle>
            <a:lvl1pPr marL="0" indent="0">
              <a:buNone/>
              <a:defRPr sz="1400" b="0" i="0" kern="1200" baseline="0">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GB" sz="2000" b="0" i="0" u="none" strike="noStrike" kern="1200" cap="none" spc="0" normalizeH="0" baseline="0" noProof="0" dirty="0" smtClean="0">
                <a:ln>
                  <a:noFill/>
                </a:ln>
                <a:solidFill>
                  <a:schemeClr val="tx1"/>
                </a:solidFill>
                <a:effectLst/>
                <a:uLnTx/>
                <a:uFillTx/>
                <a:latin typeface="+mn-lt"/>
                <a:ea typeface="+mn-ea"/>
                <a:cs typeface="+mn-cs"/>
              </a:rPr>
              <a:t>If everyone did it,</a:t>
            </a:r>
            <a:r>
              <a:rPr kumimoji="0" lang="en-GB" sz="2000" b="0" i="0" u="none" strike="noStrike" kern="1200" cap="none" spc="0" normalizeH="0" noProof="0" dirty="0" smtClean="0">
                <a:ln>
                  <a:noFill/>
                </a:ln>
                <a:solidFill>
                  <a:schemeClr val="tx1"/>
                </a:solidFill>
                <a:effectLst/>
                <a:uLnTx/>
                <a:uFillTx/>
                <a:latin typeface="+mn-lt"/>
                <a:ea typeface="+mn-ea"/>
                <a:cs typeface="+mn-cs"/>
              </a:rPr>
              <a:t> then the sweet shop would have to close down.</a:t>
            </a:r>
            <a:endParaRPr kumimoji="0" lang="en-GB"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Motivations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58057980"/>
              </p:ext>
            </p:extLst>
          </p:nvPr>
        </p:nvGraphicFramePr>
        <p:xfrm>
          <a:off x="169333" y="2927350"/>
          <a:ext cx="8788400" cy="3111500"/>
        </p:xfrm>
        <a:graphic>
          <a:graphicData uri="http://schemas.openxmlformats.org/drawingml/2006/table">
            <a:tbl>
              <a:tblPr/>
              <a:tblGrid>
                <a:gridCol w="4665447">
                  <a:extLst>
                    <a:ext uri="{9D8B030D-6E8A-4147-A177-3AD203B41FA5}">
                      <a16:colId xmlns:a16="http://schemas.microsoft.com/office/drawing/2014/main" val="20000"/>
                    </a:ext>
                  </a:extLst>
                </a:gridCol>
                <a:gridCol w="4122953">
                  <a:extLst>
                    <a:ext uri="{9D8B030D-6E8A-4147-A177-3AD203B41FA5}">
                      <a16:colId xmlns:a16="http://schemas.microsoft.com/office/drawing/2014/main" val="20001"/>
                    </a:ext>
                  </a:extLst>
                </a:gridCol>
              </a:tblGrid>
              <a:tr h="376116">
                <a:tc>
                  <a:txBody>
                    <a:bodyPr/>
                    <a:lstStyle/>
                    <a:p>
                      <a:pPr>
                        <a:spcAft>
                          <a:spcPts val="0"/>
                        </a:spcAft>
                      </a:pPr>
                      <a:r>
                        <a:rPr lang="en-US" sz="2000" b="1" dirty="0">
                          <a:solidFill>
                            <a:schemeClr val="tx1">
                              <a:lumMod val="65000"/>
                              <a:lumOff val="35000"/>
                            </a:schemeClr>
                          </a:solidFill>
                          <a:latin typeface="+mn-lt"/>
                          <a:ea typeface="Times New Roman"/>
                        </a:rPr>
                        <a:t>Reasons to do good things</a:t>
                      </a:r>
                      <a:endParaRPr lang="en-GB" sz="2000" b="1" dirty="0">
                        <a:solidFill>
                          <a:schemeClr val="tx1">
                            <a:lumMod val="65000"/>
                            <a:lumOff val="35000"/>
                          </a:schemeClr>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a:solidFill>
                            <a:schemeClr val="tx1">
                              <a:lumMod val="65000"/>
                              <a:lumOff val="35000"/>
                            </a:schemeClr>
                          </a:solidFill>
                          <a:latin typeface="+mn-lt"/>
                          <a:ea typeface="Times New Roman"/>
                        </a:rPr>
                        <a:t>Reasons not to do bad things</a:t>
                      </a:r>
                      <a:endParaRPr lang="en-GB" sz="2000" b="1" dirty="0">
                        <a:solidFill>
                          <a:schemeClr val="tx1">
                            <a:lumMod val="65000"/>
                            <a:lumOff val="35000"/>
                          </a:schemeClr>
                        </a:solidFill>
                        <a:latin typeface="+mn-lt"/>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35384">
                <a:tc>
                  <a:txBody>
                    <a:bodyPr/>
                    <a:lstStyle/>
                    <a:p>
                      <a:pPr marL="457200" lvl="0" indent="-457200">
                        <a:buFont typeface="+mj-lt"/>
                        <a:buAutoNum type="arabicParenR"/>
                      </a:pPr>
                      <a:r>
                        <a:rPr lang="en-US" sz="2000" dirty="0" smtClean="0">
                          <a:solidFill>
                            <a:schemeClr val="tx1">
                              <a:lumMod val="65000"/>
                              <a:lumOff val="35000"/>
                            </a:schemeClr>
                          </a:solidFill>
                          <a:latin typeface="+mn-lt"/>
                        </a:rPr>
                        <a:t>Rewards</a:t>
                      </a:r>
                      <a:endParaRPr lang="en-GB" sz="2000" dirty="0">
                        <a:solidFill>
                          <a:schemeClr val="tx1">
                            <a:lumMod val="65000"/>
                            <a:lumOff val="35000"/>
                          </a:schemeClr>
                        </a:solidFill>
                        <a:latin typeface="+mn-lt"/>
                      </a:endParaRPr>
                    </a:p>
                    <a:p>
                      <a:pPr marL="457200" lvl="0" indent="-457200">
                        <a:buFont typeface="+mj-lt"/>
                        <a:buAutoNum type="arabicParenR"/>
                      </a:pPr>
                      <a:r>
                        <a:rPr lang="en-US" sz="2000" dirty="0">
                          <a:solidFill>
                            <a:schemeClr val="tx1">
                              <a:lumMod val="65000"/>
                              <a:lumOff val="35000"/>
                            </a:schemeClr>
                          </a:solidFill>
                          <a:latin typeface="+mn-lt"/>
                        </a:rPr>
                        <a:t>Following rules and laws</a:t>
                      </a:r>
                      <a:endParaRPr lang="en-GB" sz="2000" dirty="0">
                        <a:solidFill>
                          <a:schemeClr val="tx1">
                            <a:lumMod val="65000"/>
                            <a:lumOff val="35000"/>
                          </a:schemeClr>
                        </a:solidFill>
                        <a:latin typeface="+mn-lt"/>
                      </a:endParaRPr>
                    </a:p>
                    <a:p>
                      <a:pPr marL="457200" lvl="0" indent="-457200">
                        <a:buFont typeface="+mj-lt"/>
                        <a:buAutoNum type="arabicParenR"/>
                      </a:pPr>
                      <a:r>
                        <a:rPr lang="en-US" sz="2000" dirty="0" smtClean="0">
                          <a:solidFill>
                            <a:schemeClr val="tx1">
                              <a:lumMod val="65000"/>
                              <a:lumOff val="35000"/>
                            </a:schemeClr>
                          </a:solidFill>
                          <a:latin typeface="+mn-lt"/>
                        </a:rPr>
                        <a:t>It</a:t>
                      </a:r>
                      <a:r>
                        <a:rPr lang="en-US" sz="2000" baseline="0" dirty="0" smtClean="0">
                          <a:solidFill>
                            <a:schemeClr val="tx1">
                              <a:lumMod val="65000"/>
                              <a:lumOff val="35000"/>
                            </a:schemeClr>
                          </a:solidFill>
                          <a:latin typeface="+mn-lt"/>
                        </a:rPr>
                        <a:t> m</a:t>
                      </a:r>
                      <a:r>
                        <a:rPr lang="en-US" sz="2000" dirty="0" smtClean="0">
                          <a:solidFill>
                            <a:schemeClr val="tx1">
                              <a:lumMod val="65000"/>
                              <a:lumOff val="35000"/>
                            </a:schemeClr>
                          </a:solidFill>
                          <a:latin typeface="+mn-lt"/>
                        </a:rPr>
                        <a:t>akes </a:t>
                      </a:r>
                      <a:r>
                        <a:rPr lang="en-US" sz="2000" dirty="0">
                          <a:solidFill>
                            <a:schemeClr val="tx1">
                              <a:lumMod val="65000"/>
                              <a:lumOff val="35000"/>
                            </a:schemeClr>
                          </a:solidFill>
                          <a:latin typeface="+mn-lt"/>
                        </a:rPr>
                        <a:t>you feel good</a:t>
                      </a:r>
                      <a:endParaRPr lang="en-GB" sz="2000" dirty="0">
                        <a:solidFill>
                          <a:schemeClr val="tx1">
                            <a:lumMod val="65000"/>
                            <a:lumOff val="35000"/>
                          </a:schemeClr>
                        </a:solidFill>
                        <a:latin typeface="+mn-lt"/>
                      </a:endParaRPr>
                    </a:p>
                    <a:p>
                      <a:pPr marL="457200" lvl="0" indent="-457200">
                        <a:buFont typeface="+mj-lt"/>
                        <a:buAutoNum type="arabicParenR"/>
                      </a:pPr>
                      <a:r>
                        <a:rPr lang="en-US" sz="2000" dirty="0">
                          <a:solidFill>
                            <a:schemeClr val="tx1">
                              <a:lumMod val="65000"/>
                              <a:lumOff val="35000"/>
                            </a:schemeClr>
                          </a:solidFill>
                          <a:latin typeface="+mn-lt"/>
                        </a:rPr>
                        <a:t>Making </a:t>
                      </a:r>
                      <a:r>
                        <a:rPr lang="en-US" sz="2000" dirty="0" smtClean="0">
                          <a:solidFill>
                            <a:schemeClr val="tx1">
                              <a:lumMod val="65000"/>
                              <a:lumOff val="35000"/>
                            </a:schemeClr>
                          </a:solidFill>
                          <a:latin typeface="+mn-lt"/>
                        </a:rPr>
                        <a:t>other</a:t>
                      </a:r>
                      <a:r>
                        <a:rPr lang="en-US" sz="2000" baseline="0" dirty="0" smtClean="0">
                          <a:solidFill>
                            <a:schemeClr val="tx1">
                              <a:lumMod val="65000"/>
                              <a:lumOff val="35000"/>
                            </a:schemeClr>
                          </a:solidFill>
                          <a:latin typeface="+mn-lt"/>
                        </a:rPr>
                        <a:t> people</a:t>
                      </a:r>
                      <a:r>
                        <a:rPr lang="en-US" sz="2000" dirty="0" smtClean="0">
                          <a:solidFill>
                            <a:schemeClr val="tx1">
                              <a:lumMod val="65000"/>
                              <a:lumOff val="35000"/>
                            </a:schemeClr>
                          </a:solidFill>
                          <a:latin typeface="+mn-lt"/>
                        </a:rPr>
                        <a:t> happy</a:t>
                      </a:r>
                    </a:p>
                    <a:p>
                      <a:pPr marL="457200" lvl="0" indent="-457200">
                        <a:buFont typeface="+mj-lt"/>
                        <a:buAutoNum type="arabicParenR"/>
                      </a:pPr>
                      <a:r>
                        <a:rPr lang="en-US" sz="2000" dirty="0" smtClean="0">
                          <a:solidFill>
                            <a:schemeClr val="tx1">
                              <a:lumMod val="65000"/>
                              <a:lumOff val="35000"/>
                            </a:schemeClr>
                          </a:solidFill>
                          <a:latin typeface="+mn-lt"/>
                        </a:rPr>
                        <a:t>Would like it if </a:t>
                      </a:r>
                      <a:r>
                        <a:rPr lang="en-US" sz="2000" dirty="0">
                          <a:solidFill>
                            <a:schemeClr val="tx1">
                              <a:lumMod val="65000"/>
                              <a:lumOff val="35000"/>
                            </a:schemeClr>
                          </a:solidFill>
                          <a:latin typeface="+mn-lt"/>
                        </a:rPr>
                        <a:t>others </a:t>
                      </a:r>
                      <a:r>
                        <a:rPr lang="en-US" sz="2000" dirty="0" smtClean="0">
                          <a:solidFill>
                            <a:schemeClr val="tx1">
                              <a:lumMod val="65000"/>
                              <a:lumOff val="35000"/>
                            </a:schemeClr>
                          </a:solidFill>
                          <a:latin typeface="+mn-lt"/>
                        </a:rPr>
                        <a:t>did </a:t>
                      </a:r>
                      <a:r>
                        <a:rPr lang="en-US" sz="2000" dirty="0">
                          <a:solidFill>
                            <a:schemeClr val="tx1">
                              <a:lumMod val="65000"/>
                              <a:lumOff val="35000"/>
                            </a:schemeClr>
                          </a:solidFill>
                          <a:latin typeface="+mn-lt"/>
                        </a:rPr>
                        <a:t>the same to me</a:t>
                      </a:r>
                      <a:endParaRPr lang="en-GB" sz="2000" dirty="0">
                        <a:solidFill>
                          <a:schemeClr val="tx1">
                            <a:lumMod val="65000"/>
                            <a:lumOff val="35000"/>
                          </a:schemeClr>
                        </a:solidFill>
                        <a:latin typeface="+mn-lt"/>
                      </a:endParaRPr>
                    </a:p>
                    <a:p>
                      <a:pPr marL="457200" lvl="0" indent="-457200">
                        <a:buFont typeface="+mj-lt"/>
                        <a:buAutoNum type="arabicParenR"/>
                      </a:pPr>
                      <a:r>
                        <a:rPr lang="en-US" sz="2000" dirty="0">
                          <a:solidFill>
                            <a:schemeClr val="tx1">
                              <a:lumMod val="65000"/>
                              <a:lumOff val="35000"/>
                            </a:schemeClr>
                          </a:solidFill>
                          <a:latin typeface="+mn-lt"/>
                        </a:rPr>
                        <a:t>The world would be a better place if everyone did the same</a:t>
                      </a:r>
                      <a:endParaRPr lang="en-GB" sz="2000" dirty="0">
                        <a:solidFill>
                          <a:schemeClr val="tx1">
                            <a:lumMod val="65000"/>
                            <a:lumOff val="35000"/>
                          </a:schemeClr>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buFont typeface="+mj-lt"/>
                        <a:buAutoNum type="arabicParenR"/>
                      </a:pPr>
                      <a:r>
                        <a:rPr lang="en-US" sz="2000" dirty="0">
                          <a:solidFill>
                            <a:schemeClr val="tx1">
                              <a:lumMod val="65000"/>
                              <a:lumOff val="35000"/>
                            </a:schemeClr>
                          </a:solidFill>
                          <a:latin typeface="+mn-lt"/>
                        </a:rPr>
                        <a:t>Fear of </a:t>
                      </a:r>
                      <a:r>
                        <a:rPr lang="en-US" sz="2000" dirty="0" smtClean="0">
                          <a:solidFill>
                            <a:schemeClr val="tx1">
                              <a:lumMod val="65000"/>
                              <a:lumOff val="35000"/>
                            </a:schemeClr>
                          </a:solidFill>
                          <a:latin typeface="+mn-lt"/>
                        </a:rPr>
                        <a:t>punishment</a:t>
                      </a:r>
                      <a:endParaRPr lang="en-GB" sz="2000" dirty="0">
                        <a:solidFill>
                          <a:schemeClr val="tx1">
                            <a:lumMod val="65000"/>
                            <a:lumOff val="35000"/>
                          </a:schemeClr>
                        </a:solidFill>
                        <a:latin typeface="+mn-lt"/>
                      </a:endParaRPr>
                    </a:p>
                    <a:p>
                      <a:pPr marL="457200" lvl="0" indent="-457200">
                        <a:buFont typeface="+mj-lt"/>
                        <a:buAutoNum type="arabicParenR"/>
                      </a:pPr>
                      <a:r>
                        <a:rPr lang="en-US" sz="2000" dirty="0">
                          <a:solidFill>
                            <a:schemeClr val="tx1">
                              <a:lumMod val="65000"/>
                              <a:lumOff val="35000"/>
                            </a:schemeClr>
                          </a:solidFill>
                          <a:latin typeface="+mn-lt"/>
                        </a:rPr>
                        <a:t>Breaking rules and laws</a:t>
                      </a:r>
                      <a:endParaRPr lang="en-GB" sz="2000" dirty="0">
                        <a:solidFill>
                          <a:schemeClr val="tx1">
                            <a:lumMod val="65000"/>
                            <a:lumOff val="35000"/>
                          </a:schemeClr>
                        </a:solidFill>
                        <a:latin typeface="+mn-lt"/>
                      </a:endParaRPr>
                    </a:p>
                    <a:p>
                      <a:pPr marL="457200" lvl="0" indent="-457200">
                        <a:buFont typeface="+mj-lt"/>
                        <a:buAutoNum type="arabicParenR"/>
                      </a:pPr>
                      <a:r>
                        <a:rPr lang="en-US" sz="2000" dirty="0" smtClean="0">
                          <a:solidFill>
                            <a:schemeClr val="tx1">
                              <a:lumMod val="65000"/>
                              <a:lumOff val="35000"/>
                            </a:schemeClr>
                          </a:solidFill>
                          <a:latin typeface="+mn-lt"/>
                        </a:rPr>
                        <a:t>I</a:t>
                      </a:r>
                      <a:r>
                        <a:rPr lang="en-US" sz="2000" baseline="0" dirty="0" smtClean="0">
                          <a:solidFill>
                            <a:schemeClr val="tx1">
                              <a:lumMod val="65000"/>
                              <a:lumOff val="35000"/>
                            </a:schemeClr>
                          </a:solidFill>
                          <a:latin typeface="+mn-lt"/>
                        </a:rPr>
                        <a:t>t m</a:t>
                      </a:r>
                      <a:r>
                        <a:rPr lang="en-US" sz="2000" dirty="0" smtClean="0">
                          <a:solidFill>
                            <a:schemeClr val="tx1">
                              <a:lumMod val="65000"/>
                              <a:lumOff val="35000"/>
                            </a:schemeClr>
                          </a:solidFill>
                          <a:latin typeface="+mn-lt"/>
                        </a:rPr>
                        <a:t>akes </a:t>
                      </a:r>
                      <a:r>
                        <a:rPr lang="en-US" sz="2000" dirty="0">
                          <a:solidFill>
                            <a:schemeClr val="tx1">
                              <a:lumMod val="65000"/>
                              <a:lumOff val="35000"/>
                            </a:schemeClr>
                          </a:solidFill>
                          <a:latin typeface="+mn-lt"/>
                        </a:rPr>
                        <a:t>you feel bad / guilty</a:t>
                      </a:r>
                      <a:endParaRPr lang="en-GB" sz="2000" dirty="0">
                        <a:solidFill>
                          <a:schemeClr val="tx1">
                            <a:lumMod val="65000"/>
                            <a:lumOff val="35000"/>
                          </a:schemeClr>
                        </a:solidFill>
                        <a:latin typeface="+mn-lt"/>
                      </a:endParaRPr>
                    </a:p>
                    <a:p>
                      <a:pPr marL="457200" lvl="0" indent="-457200">
                        <a:buFont typeface="+mj-lt"/>
                        <a:buAutoNum type="arabicParenR"/>
                      </a:pPr>
                      <a:r>
                        <a:rPr lang="en-US" sz="2000" dirty="0" smtClean="0">
                          <a:solidFill>
                            <a:schemeClr val="tx1">
                              <a:lumMod val="65000"/>
                              <a:lumOff val="35000"/>
                            </a:schemeClr>
                          </a:solidFill>
                          <a:latin typeface="+mn-lt"/>
                        </a:rPr>
                        <a:t>Hurting other people</a:t>
                      </a:r>
                    </a:p>
                    <a:p>
                      <a:pPr marL="457200" lvl="0" indent="-457200">
                        <a:buFont typeface="+mj-lt"/>
                        <a:buAutoNum type="arabicParenR"/>
                      </a:pPr>
                      <a:r>
                        <a:rPr lang="en-US" sz="2000" dirty="0" smtClean="0">
                          <a:solidFill>
                            <a:schemeClr val="tx1">
                              <a:lumMod val="65000"/>
                              <a:lumOff val="35000"/>
                            </a:schemeClr>
                          </a:solidFill>
                          <a:latin typeface="+mn-lt"/>
                        </a:rPr>
                        <a:t>Wouldn’t </a:t>
                      </a:r>
                      <a:r>
                        <a:rPr lang="en-US" sz="2000" dirty="0">
                          <a:solidFill>
                            <a:schemeClr val="tx1">
                              <a:lumMod val="65000"/>
                              <a:lumOff val="35000"/>
                            </a:schemeClr>
                          </a:solidFill>
                          <a:latin typeface="+mn-lt"/>
                        </a:rPr>
                        <a:t>like it if someone did the same to me</a:t>
                      </a:r>
                      <a:endParaRPr lang="en-GB" sz="2000" dirty="0">
                        <a:solidFill>
                          <a:schemeClr val="tx1">
                            <a:lumMod val="65000"/>
                            <a:lumOff val="35000"/>
                          </a:schemeClr>
                        </a:solidFill>
                        <a:latin typeface="+mn-lt"/>
                      </a:endParaRPr>
                    </a:p>
                    <a:p>
                      <a:pPr marL="457200" lvl="0" indent="-457200">
                        <a:buFont typeface="+mj-lt"/>
                        <a:buAutoNum type="arabicParenR"/>
                      </a:pPr>
                      <a:r>
                        <a:rPr lang="en-US" sz="2000" dirty="0">
                          <a:solidFill>
                            <a:schemeClr val="tx1">
                              <a:lumMod val="65000"/>
                              <a:lumOff val="35000"/>
                            </a:schemeClr>
                          </a:solidFill>
                          <a:latin typeface="+mn-lt"/>
                        </a:rPr>
                        <a:t>The world would be a worse place if everyone did the same</a:t>
                      </a:r>
                      <a:endParaRPr lang="en-GB" sz="2000" dirty="0">
                        <a:solidFill>
                          <a:schemeClr val="tx1">
                            <a:lumMod val="65000"/>
                            <a:lumOff val="35000"/>
                          </a:schemeClr>
                        </a:solidFill>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026" name="Picture 2" descr="S:\Education\Resources\2016 resources\Images\New illustrations\Individual\Hyebin\Death\d21.jpg"/>
          <p:cNvPicPr>
            <a:picLocks noChangeAspect="1" noChangeArrowheads="1"/>
          </p:cNvPicPr>
          <p:nvPr/>
        </p:nvPicPr>
        <p:blipFill>
          <a:blip r:embed="rId2"/>
          <a:srcRect/>
          <a:stretch>
            <a:fillRect/>
          </a:stretch>
        </p:blipFill>
        <p:spPr bwMode="auto">
          <a:xfrm>
            <a:off x="3431915" y="267368"/>
            <a:ext cx="2359285" cy="251017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199" y="1320799"/>
            <a:ext cx="8568268" cy="5147733"/>
          </a:xfrm>
        </p:spPr>
        <p:txBody>
          <a:bodyPr>
            <a:normAutofit/>
          </a:bodyPr>
          <a:lstStyle/>
          <a:p>
            <a:pPr marL="457200" lvl="0" indent="-457200">
              <a:buFont typeface="Arial"/>
              <a:buChar char="•"/>
            </a:pPr>
            <a:endParaRPr lang="en-US" dirty="0" smtClean="0"/>
          </a:p>
          <a:p>
            <a:pPr marL="457200" lvl="0" indent="-457200">
              <a:buFont typeface="Arial"/>
              <a:buChar char="•"/>
            </a:pPr>
            <a:r>
              <a:rPr lang="en-US" dirty="0" smtClean="0"/>
              <a:t>Humanists </a:t>
            </a:r>
            <a:r>
              <a:rPr lang="en-US" dirty="0"/>
              <a:t>believe </a:t>
            </a:r>
            <a:r>
              <a:rPr lang="en-US" b="1" dirty="0"/>
              <a:t>human beings are special </a:t>
            </a:r>
            <a:r>
              <a:rPr lang="en-US" dirty="0"/>
              <a:t>and human life is </a:t>
            </a:r>
            <a:r>
              <a:rPr lang="en-US" dirty="0" smtClean="0"/>
              <a:t>valuable</a:t>
            </a:r>
          </a:p>
          <a:p>
            <a:pPr marL="457200" lvl="0" indent="-457200">
              <a:buFont typeface="Arial"/>
              <a:buChar char="•"/>
            </a:pPr>
            <a:r>
              <a:rPr lang="en-US" dirty="0" smtClean="0"/>
              <a:t>Humanists </a:t>
            </a:r>
            <a:r>
              <a:rPr lang="en-US" b="1" dirty="0"/>
              <a:t>don’t believe in a </a:t>
            </a:r>
            <a:r>
              <a:rPr lang="en-US" b="1" dirty="0" smtClean="0"/>
              <a:t>god</a:t>
            </a:r>
            <a:r>
              <a:rPr lang="en-US" dirty="0" smtClean="0"/>
              <a:t>,</a:t>
            </a:r>
            <a:r>
              <a:rPr lang="en-US" b="1" dirty="0" smtClean="0"/>
              <a:t> </a:t>
            </a:r>
            <a:r>
              <a:rPr lang="en-US" dirty="0"/>
              <a:t>or believe we can never know if there is a </a:t>
            </a:r>
            <a:r>
              <a:rPr lang="en-US" dirty="0" smtClean="0"/>
              <a:t>god</a:t>
            </a:r>
          </a:p>
          <a:p>
            <a:pPr marL="457200" lvl="0" indent="-457200">
              <a:buFont typeface="Arial"/>
              <a:buChar char="•"/>
            </a:pPr>
            <a:r>
              <a:rPr lang="en-US" dirty="0" smtClean="0"/>
              <a:t>Humanists </a:t>
            </a:r>
            <a:r>
              <a:rPr lang="en-US" dirty="0"/>
              <a:t>don’t believe there is any evidence for an afterlife: we should therefore </a:t>
            </a:r>
            <a:r>
              <a:rPr lang="en-US" b="1" dirty="0"/>
              <a:t>make the most of this </a:t>
            </a:r>
            <a:r>
              <a:rPr lang="en-US" b="1" dirty="0" smtClean="0"/>
              <a:t>life</a:t>
            </a:r>
          </a:p>
          <a:p>
            <a:pPr marL="457200" lvl="0" indent="-457200">
              <a:buFont typeface="Arial"/>
              <a:buChar char="•"/>
            </a:pPr>
            <a:r>
              <a:rPr lang="en-US" dirty="0" smtClean="0"/>
              <a:t>Humanists believe human </a:t>
            </a:r>
            <a:r>
              <a:rPr lang="en-US" dirty="0"/>
              <a:t>beings should </a:t>
            </a:r>
            <a:r>
              <a:rPr lang="en-US" b="1" dirty="0"/>
              <a:t>try </a:t>
            </a:r>
            <a:r>
              <a:rPr lang="en-US" b="1" dirty="0" smtClean="0"/>
              <a:t>to live </a:t>
            </a:r>
            <a:r>
              <a:rPr lang="en-US" b="1" dirty="0"/>
              <a:t>full and happy liv</a:t>
            </a:r>
            <a:r>
              <a:rPr lang="en-US" dirty="0"/>
              <a:t>es and help others do the same</a:t>
            </a:r>
            <a:endParaRPr lang="en-GB" dirty="0">
              <a:effectLst/>
            </a:endParaRPr>
          </a:p>
        </p:txBody>
      </p:sp>
      <p:sp>
        <p:nvSpPr>
          <p:cNvPr id="3" name="Title 2"/>
          <p:cNvSpPr>
            <a:spLocks noGrp="1"/>
          </p:cNvSpPr>
          <p:nvPr>
            <p:ph type="title"/>
          </p:nvPr>
        </p:nvSpPr>
        <p:spPr/>
        <p:txBody>
          <a:bodyPr/>
          <a:lstStyle/>
          <a:p>
            <a:r>
              <a:rPr lang="en-US" dirty="0"/>
              <a:t>K</a:t>
            </a:r>
            <a:r>
              <a:rPr lang="en-US" dirty="0" smtClean="0"/>
              <a:t>ey </a:t>
            </a:r>
            <a:r>
              <a:rPr lang="en-US" dirty="0"/>
              <a:t>beliefs of </a:t>
            </a:r>
            <a:r>
              <a:rPr lang="en-US" dirty="0" smtClean="0"/>
              <a:t>humanists</a:t>
            </a:r>
            <a:endParaRPr lang="en-GB" dirty="0">
              <a:solidFill>
                <a:srgbClr val="FF0000"/>
              </a:solidFill>
            </a:endParaRPr>
          </a:p>
        </p:txBody>
      </p:sp>
    </p:spTree>
    <p:extLst>
      <p:ext uri="{BB962C8B-B14F-4D97-AF65-F5344CB8AC3E}">
        <p14:creationId xmlns:p14="http://schemas.microsoft.com/office/powerpoint/2010/main" val="4097785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92101" y="1169737"/>
            <a:ext cx="6181678" cy="5104063"/>
          </a:xfrm>
        </p:spPr>
        <p:txBody>
          <a:bodyPr>
            <a:normAutofit fontScale="70000" lnSpcReduction="20000"/>
          </a:bodyPr>
          <a:lstStyle/>
          <a:p>
            <a:r>
              <a:rPr lang="en-US" dirty="0" smtClean="0"/>
              <a:t>Humanists don’t believe we will be rewarded or punished for our behavior after we die.</a:t>
            </a:r>
          </a:p>
          <a:p>
            <a:endParaRPr lang="en-US" dirty="0" smtClean="0"/>
          </a:p>
          <a:p>
            <a:r>
              <a:rPr lang="en-US" dirty="0" smtClean="0"/>
              <a:t>Humanists, like many people, think we should not just think about rewards and punishment when deciding what to do. If this were the only reason to be good, then we might not do the right thing if we saw no opportunity for reward, or danger of punishment.</a:t>
            </a:r>
          </a:p>
          <a:p>
            <a:endParaRPr lang="en-US" dirty="0" smtClean="0"/>
          </a:p>
          <a:p>
            <a:r>
              <a:rPr lang="en-US" dirty="0" smtClean="0"/>
              <a:t>They believe we should be motivated to do good things because:</a:t>
            </a:r>
          </a:p>
          <a:p>
            <a:endParaRPr lang="en-GB" dirty="0" smtClean="0"/>
          </a:p>
          <a:p>
            <a:pPr marL="457200" lvl="0" indent="-457200">
              <a:buFont typeface="Arial"/>
              <a:buChar char="•"/>
            </a:pPr>
            <a:r>
              <a:rPr lang="en-US" dirty="0" smtClean="0"/>
              <a:t>We should </a:t>
            </a:r>
            <a:r>
              <a:rPr lang="en-US" b="1" dirty="0" smtClean="0"/>
              <a:t>treat others the way we would like to be treated</a:t>
            </a:r>
          </a:p>
          <a:p>
            <a:pPr marL="457200" lvl="0" indent="-457200">
              <a:buFont typeface="Arial"/>
              <a:buChar char="•"/>
            </a:pPr>
            <a:r>
              <a:rPr lang="en-US" dirty="0" smtClean="0"/>
              <a:t>If everyone tries to do the right thing, we can </a:t>
            </a:r>
            <a:r>
              <a:rPr lang="en-US" b="1" dirty="0" smtClean="0"/>
              <a:t>make the world a better place</a:t>
            </a:r>
            <a:r>
              <a:rPr lang="en-US" dirty="0" smtClean="0"/>
              <a:t>; if everyone does the wrong thing, then everyone will be worse off</a:t>
            </a:r>
          </a:p>
          <a:p>
            <a:pPr marL="457200" lvl="0" indent="-457200">
              <a:buFont typeface="Arial"/>
              <a:buChar char="•"/>
            </a:pPr>
            <a:r>
              <a:rPr lang="en-US" dirty="0" smtClean="0"/>
              <a:t>Making other people happy can </a:t>
            </a:r>
            <a:r>
              <a:rPr lang="en-US" b="1" dirty="0" smtClean="0"/>
              <a:t>make us happy</a:t>
            </a:r>
          </a:p>
          <a:p>
            <a:endParaRPr lang="en-GB" dirty="0"/>
          </a:p>
        </p:txBody>
      </p:sp>
      <p:sp>
        <p:nvSpPr>
          <p:cNvPr id="3" name="Title 2"/>
          <p:cNvSpPr>
            <a:spLocks noGrp="1"/>
          </p:cNvSpPr>
          <p:nvPr>
            <p:ph type="title"/>
          </p:nvPr>
        </p:nvSpPr>
        <p:spPr/>
        <p:txBody>
          <a:bodyPr/>
          <a:lstStyle/>
          <a:p>
            <a:r>
              <a:rPr lang="en-GB" sz="3200" dirty="0" smtClean="0"/>
              <a:t>Why do humanists believe we should be good?</a:t>
            </a:r>
            <a:endParaRPr lang="en-GB" sz="3200" dirty="0"/>
          </a:p>
        </p:txBody>
      </p:sp>
      <p:pic>
        <p:nvPicPr>
          <p:cNvPr id="4" name="Picture 2" descr="S:\Education\Resources\2016 resources\Images\New illustrations\Individual\Hyebin\Death\d02.jpg"/>
          <p:cNvPicPr>
            <a:picLocks noChangeAspect="1" noChangeArrowheads="1"/>
          </p:cNvPicPr>
          <p:nvPr/>
        </p:nvPicPr>
        <p:blipFill>
          <a:blip r:embed="rId2"/>
          <a:srcRect/>
          <a:stretch>
            <a:fillRect/>
          </a:stretch>
        </p:blipFill>
        <p:spPr bwMode="auto">
          <a:xfrm>
            <a:off x="7312072" y="1965959"/>
            <a:ext cx="1664068" cy="1290320"/>
          </a:xfrm>
          <a:prstGeom prst="rect">
            <a:avLst/>
          </a:prstGeom>
          <a:noFill/>
        </p:spPr>
      </p:pic>
      <p:pic>
        <p:nvPicPr>
          <p:cNvPr id="5" name="Picture 1" descr="S:\Education\Resources\2016 resources\Images\New illustrations\Individual\Hyebin\Death\d01.jpg"/>
          <p:cNvPicPr>
            <a:picLocks noChangeAspect="1" noChangeArrowheads="1"/>
          </p:cNvPicPr>
          <p:nvPr/>
        </p:nvPicPr>
        <p:blipFill>
          <a:blip r:embed="rId3"/>
          <a:srcRect/>
          <a:stretch>
            <a:fillRect/>
          </a:stretch>
        </p:blipFill>
        <p:spPr bwMode="auto">
          <a:xfrm>
            <a:off x="6473778" y="1678510"/>
            <a:ext cx="1530348" cy="1009073"/>
          </a:xfrm>
          <a:prstGeom prst="rect">
            <a:avLst/>
          </a:prstGeom>
          <a:noFill/>
        </p:spPr>
      </p:pic>
      <p:pic>
        <p:nvPicPr>
          <p:cNvPr id="6" name="Picture 3" descr="S:\Education\Resources\2016 resources\Images\New illustrations\Individual\Hyebin\25.jpg"/>
          <p:cNvPicPr>
            <a:picLocks noChangeAspect="1" noChangeArrowheads="1"/>
          </p:cNvPicPr>
          <p:nvPr/>
        </p:nvPicPr>
        <p:blipFill>
          <a:blip r:embed="rId4"/>
          <a:srcRect/>
          <a:stretch>
            <a:fillRect/>
          </a:stretch>
        </p:blipFill>
        <p:spPr bwMode="auto">
          <a:xfrm>
            <a:off x="6619429" y="4904284"/>
            <a:ext cx="1465959" cy="1449832"/>
          </a:xfrm>
          <a:prstGeom prst="rect">
            <a:avLst/>
          </a:prstGeom>
          <a:noFill/>
        </p:spPr>
      </p:pic>
      <p:pic>
        <p:nvPicPr>
          <p:cNvPr id="7" name="Picture 4" descr="S:\Education\Resources\2016 resources\Images\New illustrations\Individual\Hyebin\15.jpg"/>
          <p:cNvPicPr>
            <a:picLocks noChangeAspect="1" noChangeArrowheads="1"/>
          </p:cNvPicPr>
          <p:nvPr/>
        </p:nvPicPr>
        <p:blipFill>
          <a:blip r:embed="rId5"/>
          <a:srcRect/>
          <a:stretch>
            <a:fillRect/>
          </a:stretch>
        </p:blipFill>
        <p:spPr bwMode="auto">
          <a:xfrm>
            <a:off x="8085388" y="4000500"/>
            <a:ext cx="937219" cy="2353616"/>
          </a:xfrm>
          <a:prstGeom prst="rect">
            <a:avLst/>
          </a:prstGeom>
          <a:noFill/>
        </p:spPr>
      </p:pic>
      <p:pic>
        <p:nvPicPr>
          <p:cNvPr id="8" name="Picture 5" descr="S:\Education\Resources\2016 resources\Images\New illustrations\Individual\Hyebin\Right or Wrong\rw13.jpg"/>
          <p:cNvPicPr>
            <a:picLocks noChangeAspect="1" noChangeArrowheads="1"/>
          </p:cNvPicPr>
          <p:nvPr/>
        </p:nvPicPr>
        <p:blipFill>
          <a:blip r:embed="rId6"/>
          <a:srcRect/>
          <a:stretch>
            <a:fillRect/>
          </a:stretch>
        </p:blipFill>
        <p:spPr bwMode="auto">
          <a:xfrm>
            <a:off x="6473778" y="3695648"/>
            <a:ext cx="1530350" cy="11034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1535112"/>
            <a:ext cx="6667500" cy="4471988"/>
          </a:xfrm>
        </p:spPr>
        <p:txBody>
          <a:bodyPr>
            <a:normAutofit lnSpcReduction="10000"/>
          </a:bodyPr>
          <a:lstStyle/>
          <a:p>
            <a:pPr lvl="0"/>
            <a:r>
              <a:rPr lang="en-US" sz="2800" b="1" dirty="0" smtClean="0"/>
              <a:t>Reason</a:t>
            </a:r>
            <a:r>
              <a:rPr lang="en-US" sz="2800" dirty="0" smtClean="0"/>
              <a:t>: thinking about the consequences of our actions.</a:t>
            </a:r>
          </a:p>
          <a:p>
            <a:pPr lvl="0"/>
            <a:endParaRPr lang="en-US" sz="2800" b="1" dirty="0" smtClean="0"/>
          </a:p>
          <a:p>
            <a:pPr lvl="0"/>
            <a:r>
              <a:rPr lang="en-US" sz="2800" b="1" dirty="0" smtClean="0"/>
              <a:t>Empathy</a:t>
            </a:r>
            <a:r>
              <a:rPr lang="en-US" sz="2800" dirty="0" smtClean="0"/>
              <a:t>: considering how others will feel.</a:t>
            </a:r>
          </a:p>
          <a:p>
            <a:pPr lvl="0"/>
            <a:endParaRPr lang="en-US" sz="2800" dirty="0" smtClean="0"/>
          </a:p>
          <a:p>
            <a:pPr lvl="0"/>
            <a:r>
              <a:rPr lang="en-US" sz="2800" b="1" dirty="0" smtClean="0"/>
              <a:t>Reason and Empathy can help us understand why we should be good.</a:t>
            </a:r>
          </a:p>
          <a:p>
            <a:pPr lvl="0"/>
            <a:endParaRPr lang="en-US" sz="2800" b="1" dirty="0" smtClean="0"/>
          </a:p>
          <a:p>
            <a:pPr lvl="0"/>
            <a:r>
              <a:rPr lang="en-US" sz="2800" dirty="0" smtClean="0"/>
              <a:t>Humanists believe we don’t need to believe in a god to be good.</a:t>
            </a:r>
            <a:endParaRPr lang="en-GB" sz="2800" dirty="0" smtClean="0"/>
          </a:p>
          <a:p>
            <a:endParaRPr lang="en-GB" dirty="0"/>
          </a:p>
        </p:txBody>
      </p:sp>
      <p:sp>
        <p:nvSpPr>
          <p:cNvPr id="3" name="Title 2"/>
          <p:cNvSpPr>
            <a:spLocks noGrp="1"/>
          </p:cNvSpPr>
          <p:nvPr>
            <p:ph type="title"/>
          </p:nvPr>
        </p:nvSpPr>
        <p:spPr/>
        <p:txBody>
          <a:bodyPr/>
          <a:lstStyle/>
          <a:p>
            <a:r>
              <a:rPr lang="en-GB" dirty="0" smtClean="0"/>
              <a:t>Reason and Empathy</a:t>
            </a:r>
            <a:endParaRPr lang="en-GB" dirty="0"/>
          </a:p>
        </p:txBody>
      </p:sp>
      <p:pic>
        <p:nvPicPr>
          <p:cNvPr id="36866" name="Picture 2" descr="S:\Education\Resources\2016 resources\Images\New illustrations\Individual\Hyebin\35.jpg"/>
          <p:cNvPicPr>
            <a:picLocks noChangeAspect="1" noChangeArrowheads="1"/>
          </p:cNvPicPr>
          <p:nvPr/>
        </p:nvPicPr>
        <p:blipFill>
          <a:blip r:embed="rId2"/>
          <a:srcRect/>
          <a:stretch>
            <a:fillRect/>
          </a:stretch>
        </p:blipFill>
        <p:spPr bwMode="auto">
          <a:xfrm>
            <a:off x="6303952" y="3353308"/>
            <a:ext cx="2382848" cy="165311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7868" y="1320800"/>
            <a:ext cx="8856132" cy="5147733"/>
          </a:xfrm>
        </p:spPr>
        <p:txBody>
          <a:bodyPr>
            <a:normAutofit/>
          </a:bodyPr>
          <a:lstStyle/>
          <a:p>
            <a:endParaRPr lang="en-US" dirty="0" smtClean="0"/>
          </a:p>
          <a:p>
            <a:r>
              <a:rPr lang="en-US" dirty="0" smtClean="0"/>
              <a:t>‘</a:t>
            </a:r>
            <a:r>
              <a:rPr lang="en-US" dirty="0"/>
              <a:t>A humanist is someone who does the right thing even though </a:t>
            </a:r>
            <a:r>
              <a:rPr lang="en-US" dirty="0" smtClean="0"/>
              <a:t>she knows </a:t>
            </a:r>
            <a:r>
              <a:rPr lang="en-US" dirty="0"/>
              <a:t>that no one is </a:t>
            </a:r>
            <a:r>
              <a:rPr lang="en-US" dirty="0" smtClean="0"/>
              <a:t>watching.’</a:t>
            </a:r>
            <a:endParaRPr lang="en-GB" dirty="0"/>
          </a:p>
          <a:p>
            <a:pPr algn="r"/>
            <a:r>
              <a:rPr lang="en-US" sz="2400" dirty="0"/>
              <a:t>Dick McMahon</a:t>
            </a:r>
            <a:endParaRPr lang="en-GB" sz="2400" dirty="0"/>
          </a:p>
          <a:p>
            <a:r>
              <a:rPr lang="en-US" dirty="0"/>
              <a:t> </a:t>
            </a:r>
            <a:endParaRPr lang="en-GB" dirty="0"/>
          </a:p>
          <a:p>
            <a:r>
              <a:rPr lang="en-US" dirty="0" smtClean="0"/>
              <a:t>‘</a:t>
            </a:r>
            <a:r>
              <a:rPr lang="en-US" dirty="0"/>
              <a:t>Being a Humanist means trying to behave decently without expectation of rewards or punishment after you are dead.’</a:t>
            </a:r>
            <a:endParaRPr lang="en-GB" dirty="0"/>
          </a:p>
          <a:p>
            <a:pPr algn="r"/>
            <a:r>
              <a:rPr lang="en-US" sz="2400" dirty="0"/>
              <a:t>Kurt Vonnegut</a:t>
            </a:r>
            <a:endParaRPr lang="en-GB" sz="2400" dirty="0"/>
          </a:p>
          <a:p>
            <a:r>
              <a:rPr lang="en-US" dirty="0"/>
              <a:t> </a:t>
            </a:r>
            <a:endParaRPr lang="en-GB" dirty="0"/>
          </a:p>
        </p:txBody>
      </p:sp>
      <p:sp>
        <p:nvSpPr>
          <p:cNvPr id="3" name="Title 2"/>
          <p:cNvSpPr>
            <a:spLocks noGrp="1"/>
          </p:cNvSpPr>
          <p:nvPr>
            <p:ph type="title"/>
          </p:nvPr>
        </p:nvSpPr>
        <p:spPr>
          <a:xfrm>
            <a:off x="287868" y="267368"/>
            <a:ext cx="8398932" cy="902369"/>
          </a:xfrm>
        </p:spPr>
        <p:txBody>
          <a:bodyPr/>
          <a:lstStyle/>
          <a:p>
            <a:r>
              <a:rPr lang="en-GB" dirty="0" smtClean="0"/>
              <a:t>Quotes on being good</a:t>
            </a:r>
            <a:endParaRPr lang="en-GB" dirty="0">
              <a:solidFill>
                <a:srgbClr val="FF0000"/>
              </a:solidFill>
            </a:endParaRPr>
          </a:p>
        </p:txBody>
      </p:sp>
    </p:spTree>
    <p:extLst>
      <p:ext uri="{BB962C8B-B14F-4D97-AF65-F5344CB8AC3E}">
        <p14:creationId xmlns:p14="http://schemas.microsoft.com/office/powerpoint/2010/main" val="25104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893</TotalTime>
  <Words>519</Words>
  <Application>Microsoft Office PowerPoint</Application>
  <PresentationFormat>On-screen Show (4:3)</PresentationFormat>
  <Paragraphs>81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Gill Sans</vt:lpstr>
      <vt:lpstr>Times New Roman</vt:lpstr>
      <vt:lpstr>Office Theme</vt:lpstr>
      <vt:lpstr>Why should I be good?</vt:lpstr>
      <vt:lpstr>What does the word ‘good’ mean?</vt:lpstr>
      <vt:lpstr>The sweet shop</vt:lpstr>
      <vt:lpstr>Why wouldn’t you steal the sweets?</vt:lpstr>
      <vt:lpstr>Motivations</vt:lpstr>
      <vt:lpstr>Key beliefs of humanists</vt:lpstr>
      <vt:lpstr>Why do humanists believe we should be good?</vt:lpstr>
      <vt:lpstr>Reason and Empathy</vt:lpstr>
      <vt:lpstr>Quotes on being good</vt:lpstr>
      <vt:lpstr>PowerPoint Presentation</vt:lpstr>
    </vt:vector>
  </TitlesOfParts>
  <Company>Naked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Cole</dc:creator>
  <cp:lastModifiedBy>Caroline Brennan</cp:lastModifiedBy>
  <cp:revision>108</cp:revision>
  <dcterms:created xsi:type="dcterms:W3CDTF">2015-11-25T10:38:04Z</dcterms:created>
  <dcterms:modified xsi:type="dcterms:W3CDTF">2018-09-26T09:21:13Z</dcterms:modified>
</cp:coreProperties>
</file>