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7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90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16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27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52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47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55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66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7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25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23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8AD6-B4E6-48B8-B59F-45764C618D49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3463-0C26-47AA-A81B-96CC40060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9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21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4932"/>
          </a:xfrm>
        </p:spPr>
        <p:txBody>
          <a:bodyPr>
            <a:normAutofit/>
          </a:bodyPr>
          <a:lstStyle/>
          <a:p>
            <a:r>
              <a:rPr lang="en-GB" dirty="0" smtClean="0"/>
              <a:t>You are going to plan a story about 4 characters. </a:t>
            </a:r>
          </a:p>
          <a:p>
            <a:r>
              <a:rPr lang="en-GB" dirty="0" smtClean="0"/>
              <a:t>You can choose from: A fairy</a:t>
            </a:r>
          </a:p>
          <a:p>
            <a:pPr marL="0" indent="0">
              <a:buNone/>
            </a:pPr>
            <a:r>
              <a:rPr lang="en-GB" dirty="0" smtClean="0"/>
              <a:t>                                          A dragon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A squirrel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A crow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A knight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A princess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A wizard/old man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A witch/ old woman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30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2192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Use the storyboard sheet to plan what happens to the characters.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Can you change your characters to avoid stereotypes (this is when we assume a character will behave in a particular way because of their appearance.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For example, you could have a brave and very clever princess who needs to rescue the knight, or a kind witch and an evil fairy. 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3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9" t="18666" r="5121" b="4695"/>
          <a:stretch/>
        </p:blipFill>
        <p:spPr>
          <a:xfrm>
            <a:off x="1009260" y="940935"/>
            <a:ext cx="9400013" cy="57960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506" y="191386"/>
            <a:ext cx="10971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 example of a </a:t>
            </a:r>
            <a:r>
              <a:rPr lang="en-GB" dirty="0" smtClean="0"/>
              <a:t>storyboard – this is just an example and is not finished. Yours will need to feature 4 characters at most from the list on slide 2.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62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636"/>
            <a:ext cx="10515600" cy="5209309"/>
          </a:xfrm>
        </p:spPr>
        <p:txBody>
          <a:bodyPr>
            <a:normAutofit/>
          </a:bodyPr>
          <a:lstStyle/>
          <a:p>
            <a:r>
              <a:rPr lang="en-GB" dirty="0" smtClean="0"/>
              <a:t>Today you will write a </a:t>
            </a:r>
            <a:r>
              <a:rPr lang="en-GB" dirty="0" err="1" smtClean="0"/>
              <a:t>playscript</a:t>
            </a:r>
            <a:r>
              <a:rPr lang="en-GB" dirty="0" smtClean="0"/>
              <a:t> to tell the story that you planned yesterday (tomorrow you will record the story).</a:t>
            </a:r>
          </a:p>
          <a:p>
            <a:endParaRPr lang="en-GB" dirty="0" smtClean="0"/>
          </a:p>
          <a:p>
            <a:r>
              <a:rPr lang="en-GB" dirty="0" smtClean="0"/>
              <a:t>Write the character who is speaking’s name in the margin and follow with a semi colon. </a:t>
            </a:r>
          </a:p>
          <a:p>
            <a:endParaRPr lang="en-GB" dirty="0"/>
          </a:p>
          <a:p>
            <a:r>
              <a:rPr lang="en-GB" dirty="0" smtClean="0"/>
              <a:t>You do not need to use said/shouted/replied etc. but you should use adverbs in brackets (stage directions) to show </a:t>
            </a:r>
            <a:r>
              <a:rPr lang="en-GB" i="1" dirty="0" smtClean="0"/>
              <a:t>how </a:t>
            </a:r>
            <a:r>
              <a:rPr lang="en-GB" dirty="0" smtClean="0"/>
              <a:t>the character speaks.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See the next slide for an example.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858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57890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Mum : (</a:t>
            </a:r>
            <a:r>
              <a:rPr lang="en-GB" i="1" dirty="0" smtClean="0"/>
              <a:t>shouting) </a:t>
            </a:r>
            <a:r>
              <a:rPr lang="en-GB" dirty="0" smtClean="0"/>
              <a:t>JACK! Get out of bed and take the cow to market to      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sell her. We have no money for food.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Jack :  (</a:t>
            </a:r>
            <a:r>
              <a:rPr lang="en-GB" i="1" dirty="0" smtClean="0"/>
              <a:t>tiredly</a:t>
            </a:r>
            <a:r>
              <a:rPr lang="en-GB" dirty="0" smtClean="0"/>
              <a:t>) Ok Mum. I’ll go now.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Mum : (</a:t>
            </a:r>
            <a:r>
              <a:rPr lang="en-GB" i="1" dirty="0" smtClean="0"/>
              <a:t>full of worry</a:t>
            </a:r>
            <a:r>
              <a:rPr lang="en-GB" dirty="0" smtClean="0"/>
              <a:t>) Make sure you get the best price Jack, we really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need this money.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Jack :  (</a:t>
            </a:r>
            <a:r>
              <a:rPr lang="en-GB" i="1" dirty="0" smtClean="0"/>
              <a:t>cheerfully</a:t>
            </a:r>
            <a:r>
              <a:rPr lang="en-GB" dirty="0" smtClean="0"/>
              <a:t>) Don’t worry! I will, it will be fine!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Narrator : So Jack happily set off to market to sell the weary old cow. However, on the way he met a strange old man in a dark cloak who was carrying a small velvet bag.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Use a narrator to tell some of the story and add description so that there is not TOO much talking.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Today, finish your play script. Once you have finished, use the Puppet Pals App to record your story. </a:t>
            </a:r>
          </a:p>
          <a:p>
            <a:endParaRPr lang="en-GB" dirty="0"/>
          </a:p>
          <a:p>
            <a:r>
              <a:rPr lang="en-GB" dirty="0" smtClean="0"/>
              <a:t>If you do not have this App don’t worry. Draw and cut out pictures of your characters. Now move them around on a table top or other flat surface while you record yourself using them to tell the story you have scripted.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42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Today you can begin (or continue) recording your story. </a:t>
            </a:r>
          </a:p>
          <a:p>
            <a:endParaRPr lang="en-GB" dirty="0"/>
          </a:p>
          <a:p>
            <a:r>
              <a:rPr lang="en-GB" dirty="0" smtClean="0"/>
              <a:t>Once you have finished, watch your final version. </a:t>
            </a:r>
          </a:p>
          <a:p>
            <a:endParaRPr lang="en-GB" dirty="0"/>
          </a:p>
          <a:p>
            <a:r>
              <a:rPr lang="en-GB" dirty="0" smtClean="0"/>
              <a:t>Give yourself a star for something you did well. </a:t>
            </a:r>
          </a:p>
          <a:p>
            <a:r>
              <a:rPr lang="en-GB" dirty="0" smtClean="0"/>
              <a:t>Can you think of one or two areas which you could improve next time?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03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 look at the ‘Celebrating the NHS’ document. </a:t>
            </a:r>
          </a:p>
          <a:p>
            <a:r>
              <a:rPr lang="en-GB" dirty="0" smtClean="0"/>
              <a:t>There are 3 different but similar versions of the comprehension text and task. Your grown up can help you to choose which version </a:t>
            </a:r>
            <a:r>
              <a:rPr lang="en-GB" smtClean="0"/>
              <a:t>to complete.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67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520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English</vt:lpstr>
      <vt:lpstr>Monday</vt:lpstr>
      <vt:lpstr>Use the storyboard sheet to plan what happens to the characters.   Can you change your characters to avoid stereotypes (this is when we assume a character will behave in a particular way because of their appearance.  For example, you could have a brave and very clever princess who needs to rescue the knight, or a kind witch and an evil fairy.  </vt:lpstr>
      <vt:lpstr>PowerPoint Presentation</vt:lpstr>
      <vt:lpstr>Tuesday</vt:lpstr>
      <vt:lpstr>PowerPoint Presentation</vt:lpstr>
      <vt:lpstr>Wednesday</vt:lpstr>
      <vt:lpstr>Thursday</vt:lpstr>
      <vt:lpstr>Friday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Caroline Brennan</dc:creator>
  <cp:lastModifiedBy>Brennan, Caroline</cp:lastModifiedBy>
  <cp:revision>5</cp:revision>
  <dcterms:created xsi:type="dcterms:W3CDTF">2021-06-21T08:50:00Z</dcterms:created>
  <dcterms:modified xsi:type="dcterms:W3CDTF">2021-06-21T19:22:58Z</dcterms:modified>
</cp:coreProperties>
</file>