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DA614-B1E8-419D-B11A-047D64D003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400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C37DA-E2AD-426F-9C69-487A1FE178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93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C3DA2-EB6B-4F57-AED2-195418ACB1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3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679B5-8750-4AF6-BF4D-E47E31CDD6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43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808FB-9C13-4A0C-ABBF-929F677615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894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46CC6-2959-4043-8E87-B4B14EB68C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6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5BB29-13E9-4149-AD8F-F2EEF85F02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390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BCB6F-0182-4599-BD7F-71897C211D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462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9ACF-6E13-4587-91AC-572DD20C09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321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04417-BD95-42B6-B94B-C7CF6E9667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452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B9DBE-563D-430F-9C12-54E9762314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6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7A4E9-B44F-424C-A133-79ECA0E049C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ill_this_circuit_work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will_this_circuit_work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will_this_circuit_work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ill_this_circuit_work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will_this_circuit_work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will_this_circuit_work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will_this_circuit_work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will_this_circuit_work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will_this_circuit_work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will_this_circuit_work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will_this_circuit_work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hometeacher</cp:lastModifiedBy>
  <cp:revision>2</cp:revision>
  <dcterms:created xsi:type="dcterms:W3CDTF">2005-10-31T10:47:09Z</dcterms:created>
  <dcterms:modified xsi:type="dcterms:W3CDTF">2016-06-11T08:01:54Z</dcterms:modified>
</cp:coreProperties>
</file>