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1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6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87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66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7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7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1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7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8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5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007B-BB84-4935-94C7-6DDF47B6020D}" type="datetimeFigureOut">
              <a:rPr lang="en-GB" smtClean="0"/>
              <a:t>09/06/2021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A782-B918-4DF3-92D1-9A5070703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7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2764" y="1122363"/>
            <a:ext cx="86452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  <a:effectLst/>
              </a:rPr>
              <a:t>WHO IS MC ESCHER?</a:t>
            </a:r>
          </a:p>
          <a:p>
            <a:r>
              <a:rPr lang="en-GB" sz="2800" b="0" dirty="0" err="1" smtClean="0">
                <a:solidFill>
                  <a:srgbClr val="000000"/>
                </a:solidFill>
                <a:effectLst/>
              </a:rPr>
              <a:t>Maurits</a:t>
            </a:r>
            <a:r>
              <a:rPr lang="en-GB" sz="2800" b="0" dirty="0" smtClean="0">
                <a:solidFill>
                  <a:srgbClr val="000000"/>
                </a:solidFill>
                <a:effectLst/>
              </a:rPr>
              <a:t> </a:t>
            </a:r>
            <a:r>
              <a:rPr lang="en-GB" sz="2800" b="0" dirty="0" err="1" smtClean="0">
                <a:solidFill>
                  <a:srgbClr val="000000"/>
                </a:solidFill>
                <a:effectLst/>
              </a:rPr>
              <a:t>Cornelis</a:t>
            </a:r>
            <a:r>
              <a:rPr lang="en-GB" sz="2800" b="0" dirty="0" smtClean="0">
                <a:solidFill>
                  <a:srgbClr val="000000"/>
                </a:solidFill>
                <a:effectLst/>
              </a:rPr>
              <a:t> Escher was a Dutch graphic artist born in 1898 who made mathematically inspired woodcuts, lithographs, and mezzotints. He was a draftsman, book illustrator, tapestry designer, and muralist, but his main work was as a printmaker. He became known for his detailed realistic prints that achieved bizarre optical and conceptual effects.</a:t>
            </a:r>
            <a:endParaRPr lang="en-GB" sz="2800" b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538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5235" y="895928"/>
            <a:ext cx="103909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0000"/>
                </a:solidFill>
                <a:effectLst/>
                <a:latin typeface="Oswald"/>
              </a:rPr>
              <a:t>ESCHER TESSELLATIONS</a:t>
            </a:r>
          </a:p>
          <a:p>
            <a:r>
              <a:rPr lang="en-GB" sz="2800" b="0" dirty="0" smtClean="0">
                <a:solidFill>
                  <a:srgbClr val="000000"/>
                </a:solidFill>
                <a:effectLst/>
              </a:rPr>
              <a:t>Tessellations are connected patterns made of repeating shapes that cover a surface completely without overlapping or leaving any holes. For example, a checkerboard is a tessellation comprised of alternating </a:t>
            </a:r>
            <a:r>
              <a:rPr lang="en-GB" sz="2800" b="0" dirty="0" err="1" smtClean="0">
                <a:solidFill>
                  <a:srgbClr val="000000"/>
                </a:solidFill>
                <a:effectLst/>
              </a:rPr>
              <a:t>colored</a:t>
            </a:r>
            <a:r>
              <a:rPr lang="en-GB" sz="2800" b="0" dirty="0" smtClean="0">
                <a:solidFill>
                  <a:srgbClr val="000000"/>
                </a:solidFill>
                <a:effectLst/>
              </a:rPr>
              <a:t> squares. The squares meet with no overlapping and can be extended on a surface forever.</a:t>
            </a:r>
          </a:p>
          <a:p>
            <a:r>
              <a:rPr lang="en-GB" sz="2800" b="0" dirty="0" smtClean="0">
                <a:solidFill>
                  <a:srgbClr val="000000"/>
                </a:solidFill>
                <a:effectLst/>
              </a:rPr>
              <a:t>Tessellations have been used for thousands of years in architectural designs and structures. MC Escher is known as a master of tessellation artwork. Escher portrayed realistic objects like fish, birds, and other animals, in his drawings and prints.</a:t>
            </a:r>
            <a:endParaRPr lang="en-GB" sz="2800" b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593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Have a look at some </a:t>
            </a:r>
            <a:r>
              <a:rPr lang="en-GB" smtClean="0"/>
              <a:t>of Escher’s Art work…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2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017" y="496190"/>
            <a:ext cx="8857673" cy="588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1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55" y="662828"/>
            <a:ext cx="7010400" cy="524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6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26" y="282031"/>
            <a:ext cx="8054109" cy="591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1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23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Oswald</vt:lpstr>
      <vt:lpstr>Office Theme</vt:lpstr>
      <vt:lpstr>PowerPoint Presentation</vt:lpstr>
      <vt:lpstr>PowerPoint Presentation</vt:lpstr>
      <vt:lpstr>Have a look at some of Escher’s Art work…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Thomas</dc:creator>
  <cp:lastModifiedBy>Dominique Thomas</cp:lastModifiedBy>
  <cp:revision>1</cp:revision>
  <dcterms:created xsi:type="dcterms:W3CDTF">2021-06-09T13:41:15Z</dcterms:created>
  <dcterms:modified xsi:type="dcterms:W3CDTF">2021-06-09T13:41:32Z</dcterms:modified>
</cp:coreProperties>
</file>