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26" r:id="rId3"/>
    <p:sldId id="319" r:id="rId4"/>
    <p:sldId id="335" r:id="rId5"/>
    <p:sldId id="336" r:id="rId6"/>
    <p:sldId id="337" r:id="rId7"/>
    <p:sldId id="348" r:id="rId8"/>
    <p:sldId id="338" r:id="rId9"/>
    <p:sldId id="349" r:id="rId10"/>
    <p:sldId id="340" r:id="rId11"/>
    <p:sldId id="352" r:id="rId12"/>
    <p:sldId id="351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2" clrIdx="0">
    <p:extLst>
      <p:ext uri="{19B8F6BF-5375-455C-9EA6-DF929625EA0E}">
        <p15:presenceInfo xmlns:p15="http://schemas.microsoft.com/office/powerpoint/2012/main" userId="S-1-5-21-3443660711-4076762891-3855977816-30517" providerId="AD"/>
      </p:ext>
    </p:extLst>
  </p:cmAuthor>
  <p:cmAuthor id="2" name="Amanda Jackson" initials="AJ" lastIdx="6" clrIdx="1">
    <p:extLst>
      <p:ext uri="{19B8F6BF-5375-455C-9EA6-DF929625EA0E}">
        <p15:presenceInfo xmlns:p15="http://schemas.microsoft.com/office/powerpoint/2012/main" userId="ce1e01163e06ba6e" providerId="Windows Live"/>
      </p:ext>
    </p:extLst>
  </p:cmAuthor>
  <p:cmAuthor id="3" name="Laura White" initials="LW" lastIdx="25" clrIdx="2">
    <p:extLst>
      <p:ext uri="{19B8F6BF-5375-455C-9EA6-DF929625EA0E}">
        <p15:presenceInfo xmlns:p15="http://schemas.microsoft.com/office/powerpoint/2012/main" userId="f4206ef4509a177f" providerId="Windows Live"/>
      </p:ext>
    </p:extLst>
  </p:cmAuthor>
  <p:cmAuthor id="4" name="Jane Tyler" initials="JT" lastIdx="5" clrIdx="3">
    <p:extLst>
      <p:ext uri="{19B8F6BF-5375-455C-9EA6-DF929625EA0E}">
        <p15:presenceInfo xmlns:p15="http://schemas.microsoft.com/office/powerpoint/2012/main" userId="S::Jane.Tyler@risingstars-uk.com::e0f0ba26-762d-405f-9578-e1c206f2095b" providerId="AD"/>
      </p:ext>
    </p:extLst>
  </p:cmAuthor>
  <p:cmAuthor id="5" name="Mark Harris" initials="MH" lastIdx="1" clrIdx="4">
    <p:extLst>
      <p:ext uri="{19B8F6BF-5375-455C-9EA6-DF929625EA0E}">
        <p15:presenceInfo xmlns:p15="http://schemas.microsoft.com/office/powerpoint/2012/main" userId="S::Mark.Harris@Risingstars-uk.com::f0f8f2da-5df8-43d0-9788-e19efce19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E8FFF9"/>
    <a:srgbClr val="CDFFF9"/>
    <a:srgbClr val="FFFFFF"/>
    <a:srgbClr val="FF99FF"/>
    <a:srgbClr val="EBE5F0"/>
    <a:srgbClr val="FF00FF"/>
    <a:srgbClr val="512373"/>
    <a:srgbClr val="DF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" userId="c8c65609029ae322" providerId="LiveId" clId="{A17446B8-FA49-48A0-8C97-C64190CDD7AE}"/>
    <pc:docChg chg="custSel modSld">
      <pc:chgData name="Andrew" userId="c8c65609029ae322" providerId="LiveId" clId="{A17446B8-FA49-48A0-8C97-C64190CDD7AE}" dt="2020-09-21T14:24:15.339" v="89" actId="1076"/>
      <pc:docMkLst>
        <pc:docMk/>
      </pc:docMkLst>
      <pc:sldChg chg="delSp modSp mod delAnim">
        <pc:chgData name="Andrew" userId="c8c65609029ae322" providerId="LiveId" clId="{A17446B8-FA49-48A0-8C97-C64190CDD7AE}" dt="2020-09-21T14:24:15.339" v="89" actId="1076"/>
        <pc:sldMkLst>
          <pc:docMk/>
          <pc:sldMk cId="809752271" sldId="311"/>
        </pc:sldMkLst>
        <pc:spChg chg="mod">
          <ac:chgData name="Andrew" userId="c8c65609029ae322" providerId="LiveId" clId="{A17446B8-FA49-48A0-8C97-C64190CDD7AE}" dt="2020-09-21T14:24:15.339" v="89" actId="1076"/>
          <ac:spMkLst>
            <pc:docMk/>
            <pc:sldMk cId="809752271" sldId="311"/>
            <ac:spMk id="3" creationId="{9CABC92F-E433-CF4E-A0EC-196246AC7150}"/>
          </ac:spMkLst>
        </pc:spChg>
        <pc:spChg chg="del mod">
          <ac:chgData name="Andrew" userId="c8c65609029ae322" providerId="LiveId" clId="{A17446B8-FA49-48A0-8C97-C64190CDD7AE}" dt="2020-09-21T14:24:09.805" v="87" actId="478"/>
          <ac:spMkLst>
            <pc:docMk/>
            <pc:sldMk cId="809752271" sldId="311"/>
            <ac:spMk id="7" creationId="{EEA10183-EF2F-4E09-91AC-20F5D732FD80}"/>
          </ac:spMkLst>
        </pc:spChg>
        <pc:spChg chg="del mod">
          <ac:chgData name="Andrew" userId="c8c65609029ae322" providerId="LiveId" clId="{A17446B8-FA49-48A0-8C97-C64190CDD7AE}" dt="2020-09-21T14:24:11.453" v="88" actId="478"/>
          <ac:spMkLst>
            <pc:docMk/>
            <pc:sldMk cId="809752271" sldId="311"/>
            <ac:spMk id="8" creationId="{7476D3EF-722D-41B4-ACB2-DE930020823C}"/>
          </ac:spMkLst>
        </pc:spChg>
      </pc:sldChg>
      <pc:sldChg chg="modSp mod">
        <pc:chgData name="Andrew" userId="c8c65609029ae322" providerId="LiveId" clId="{A17446B8-FA49-48A0-8C97-C64190CDD7AE}" dt="2020-09-21T14:15:43.676" v="5" actId="1076"/>
        <pc:sldMkLst>
          <pc:docMk/>
          <pc:sldMk cId="2947944771" sldId="319"/>
        </pc:sldMkLst>
        <pc:spChg chg="mod">
          <ac:chgData name="Andrew" userId="c8c65609029ae322" providerId="LiveId" clId="{A17446B8-FA49-48A0-8C97-C64190CDD7AE}" dt="2020-09-21T14:15:43.676" v="5" actId="1076"/>
          <ac:spMkLst>
            <pc:docMk/>
            <pc:sldMk cId="2947944771" sldId="319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16:53.684" v="11" actId="1076"/>
        <pc:sldMkLst>
          <pc:docMk/>
          <pc:sldMk cId="2032097771" sldId="335"/>
        </pc:sldMkLst>
        <pc:spChg chg="mod">
          <ac:chgData name="Andrew" userId="c8c65609029ae322" providerId="LiveId" clId="{A17446B8-FA49-48A0-8C97-C64190CDD7AE}" dt="2020-09-21T14:16:26.213" v="9" actId="1035"/>
          <ac:spMkLst>
            <pc:docMk/>
            <pc:sldMk cId="2032097771" sldId="335"/>
            <ac:spMk id="4" creationId="{952B0506-00BF-4013-8FF3-FFDC7F6047C0}"/>
          </ac:spMkLst>
        </pc:spChg>
        <pc:spChg chg="mod">
          <ac:chgData name="Andrew" userId="c8c65609029ae322" providerId="LiveId" clId="{A17446B8-FA49-48A0-8C97-C64190CDD7AE}" dt="2020-09-21T14:16:53.684" v="11" actId="1076"/>
          <ac:spMkLst>
            <pc:docMk/>
            <pc:sldMk cId="2032097771" sldId="335"/>
            <ac:spMk id="28" creationId="{20CD620D-D158-40F7-9A83-97484A3694BA}"/>
          </ac:spMkLst>
        </pc:spChg>
      </pc:sldChg>
      <pc:sldChg chg="modSp mod">
        <pc:chgData name="Andrew" userId="c8c65609029ae322" providerId="LiveId" clId="{A17446B8-FA49-48A0-8C97-C64190CDD7AE}" dt="2020-09-21T14:17:20.568" v="16" actId="14100"/>
        <pc:sldMkLst>
          <pc:docMk/>
          <pc:sldMk cId="277536074" sldId="336"/>
        </pc:sldMkLst>
        <pc:spChg chg="mod">
          <ac:chgData name="Andrew" userId="c8c65609029ae322" providerId="LiveId" clId="{A17446B8-FA49-48A0-8C97-C64190CDD7AE}" dt="2020-09-21T14:17:20.568" v="16" actId="14100"/>
          <ac:spMkLst>
            <pc:docMk/>
            <pc:sldMk cId="277536074" sldId="336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17:39.697" v="19" actId="948"/>
        <pc:sldMkLst>
          <pc:docMk/>
          <pc:sldMk cId="614533061" sldId="337"/>
        </pc:sldMkLst>
        <pc:spChg chg="mod">
          <ac:chgData name="Andrew" userId="c8c65609029ae322" providerId="LiveId" clId="{A17446B8-FA49-48A0-8C97-C64190CDD7AE}" dt="2020-09-21T14:17:39.697" v="19" actId="948"/>
          <ac:spMkLst>
            <pc:docMk/>
            <pc:sldMk cId="614533061" sldId="337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18:13.841" v="20" actId="948"/>
        <pc:sldMkLst>
          <pc:docMk/>
          <pc:sldMk cId="910633331" sldId="338"/>
        </pc:sldMkLst>
        <pc:spChg chg="mod">
          <ac:chgData name="Andrew" userId="c8c65609029ae322" providerId="LiveId" clId="{A17446B8-FA49-48A0-8C97-C64190CDD7AE}" dt="2020-09-21T14:18:13.841" v="20" actId="948"/>
          <ac:spMkLst>
            <pc:docMk/>
            <pc:sldMk cId="910633331" sldId="338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19:31.788" v="28" actId="1076"/>
        <pc:sldMkLst>
          <pc:docMk/>
          <pc:sldMk cId="3537434269" sldId="340"/>
        </pc:sldMkLst>
        <pc:spChg chg="mod">
          <ac:chgData name="Andrew" userId="c8c65609029ae322" providerId="LiveId" clId="{A17446B8-FA49-48A0-8C97-C64190CDD7AE}" dt="2020-09-21T14:19:15.045" v="26" actId="948"/>
          <ac:spMkLst>
            <pc:docMk/>
            <pc:sldMk cId="3537434269" sldId="340"/>
            <ac:spMk id="4" creationId="{952B0506-00BF-4013-8FF3-FFDC7F6047C0}"/>
          </ac:spMkLst>
        </pc:spChg>
        <pc:spChg chg="mod">
          <ac:chgData name="Andrew" userId="c8c65609029ae322" providerId="LiveId" clId="{A17446B8-FA49-48A0-8C97-C64190CDD7AE}" dt="2020-09-21T14:19:21.868" v="27" actId="1076"/>
          <ac:spMkLst>
            <pc:docMk/>
            <pc:sldMk cId="3537434269" sldId="340"/>
            <ac:spMk id="35" creationId="{4B9F6107-AD1A-4581-9B21-F0B9ABB6A527}"/>
          </ac:spMkLst>
        </pc:spChg>
        <pc:spChg chg="mod">
          <ac:chgData name="Andrew" userId="c8c65609029ae322" providerId="LiveId" clId="{A17446B8-FA49-48A0-8C97-C64190CDD7AE}" dt="2020-09-21T14:19:31.788" v="28" actId="1076"/>
          <ac:spMkLst>
            <pc:docMk/>
            <pc:sldMk cId="3537434269" sldId="340"/>
            <ac:spMk id="36" creationId="{76EC3326-0200-4BCE-8766-3E9EA7DDEFE0}"/>
          </ac:spMkLst>
        </pc:spChg>
      </pc:sldChg>
      <pc:sldChg chg="modSp mod">
        <pc:chgData name="Andrew" userId="c8c65609029ae322" providerId="LiveId" clId="{A17446B8-FA49-48A0-8C97-C64190CDD7AE}" dt="2020-09-21T14:21:32.876" v="46" actId="1076"/>
        <pc:sldMkLst>
          <pc:docMk/>
          <pc:sldMk cId="4075862297" sldId="342"/>
        </pc:sldMkLst>
        <pc:spChg chg="mod">
          <ac:chgData name="Andrew" userId="c8c65609029ae322" providerId="LiveId" clId="{A17446B8-FA49-48A0-8C97-C64190CDD7AE}" dt="2020-09-21T14:21:32.876" v="46" actId="1076"/>
          <ac:spMkLst>
            <pc:docMk/>
            <pc:sldMk cId="4075862297" sldId="342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18:47.485" v="24" actId="1076"/>
        <pc:sldMkLst>
          <pc:docMk/>
          <pc:sldMk cId="2648052356" sldId="349"/>
        </pc:sldMkLst>
        <pc:spChg chg="mod">
          <ac:chgData name="Andrew" userId="c8c65609029ae322" providerId="LiveId" clId="{A17446B8-FA49-48A0-8C97-C64190CDD7AE}" dt="2020-09-21T14:18:47.485" v="24" actId="1076"/>
          <ac:spMkLst>
            <pc:docMk/>
            <pc:sldMk cId="2648052356" sldId="349"/>
            <ac:spMk id="4" creationId="{952B0506-00BF-4013-8FF3-FFDC7F6047C0}"/>
          </ac:spMkLst>
        </pc:spChg>
      </pc:sldChg>
      <pc:sldChg chg="modSp mod">
        <pc:chgData name="Andrew" userId="c8c65609029ae322" providerId="LiveId" clId="{A17446B8-FA49-48A0-8C97-C64190CDD7AE}" dt="2020-09-21T14:21:13.484" v="44" actId="1076"/>
        <pc:sldMkLst>
          <pc:docMk/>
          <pc:sldMk cId="1631563094" sldId="351"/>
        </pc:sldMkLst>
        <pc:spChg chg="mod">
          <ac:chgData name="Andrew" userId="c8c65609029ae322" providerId="LiveId" clId="{A17446B8-FA49-48A0-8C97-C64190CDD7AE}" dt="2020-09-21T14:21:07.403" v="43" actId="1076"/>
          <ac:spMkLst>
            <pc:docMk/>
            <pc:sldMk cId="1631563094" sldId="351"/>
            <ac:spMk id="4" creationId="{952B0506-00BF-4013-8FF3-FFDC7F6047C0}"/>
          </ac:spMkLst>
        </pc:spChg>
        <pc:spChg chg="mod">
          <ac:chgData name="Andrew" userId="c8c65609029ae322" providerId="LiveId" clId="{A17446B8-FA49-48A0-8C97-C64190CDD7AE}" dt="2020-09-21T14:21:13.484" v="44" actId="1076"/>
          <ac:spMkLst>
            <pc:docMk/>
            <pc:sldMk cId="1631563094" sldId="351"/>
            <ac:spMk id="16" creationId="{9C5AE47B-B509-4726-889C-209409A4A0E0}"/>
          </ac:spMkLst>
        </pc:spChg>
      </pc:sldChg>
      <pc:sldChg chg="modSp mod">
        <pc:chgData name="Andrew" userId="c8c65609029ae322" providerId="LiveId" clId="{A17446B8-FA49-48A0-8C97-C64190CDD7AE}" dt="2020-09-21T14:20:31.949" v="41" actId="1035"/>
        <pc:sldMkLst>
          <pc:docMk/>
          <pc:sldMk cId="450747152" sldId="352"/>
        </pc:sldMkLst>
        <pc:spChg chg="mod">
          <ac:chgData name="Andrew" userId="c8c65609029ae322" providerId="LiveId" clId="{A17446B8-FA49-48A0-8C97-C64190CDD7AE}" dt="2020-09-21T14:20:05.333" v="30" actId="948"/>
          <ac:spMkLst>
            <pc:docMk/>
            <pc:sldMk cId="450747152" sldId="352"/>
            <ac:spMk id="4" creationId="{952B0506-00BF-4013-8FF3-FFDC7F6047C0}"/>
          </ac:spMkLst>
        </pc:spChg>
        <pc:spChg chg="mod">
          <ac:chgData name="Andrew" userId="c8c65609029ae322" providerId="LiveId" clId="{A17446B8-FA49-48A0-8C97-C64190CDD7AE}" dt="2020-09-21T14:20:31.949" v="41" actId="1035"/>
          <ac:spMkLst>
            <pc:docMk/>
            <pc:sldMk cId="450747152" sldId="352"/>
            <ac:spMk id="20" creationId="{D1182F47-26BB-4650-98D6-D80706C7244B}"/>
          </ac:spMkLst>
        </pc:spChg>
      </pc:sldChg>
    </pc:docChg>
  </pc:docChgLst>
  <pc:docChgLst>
    <pc:chgData name="Jane Tyler" userId="e0f0ba26-762d-405f-9578-e1c206f2095b" providerId="ADAL" clId="{1FC8D8B2-E342-4FA6-9B91-156B4A459C6C}"/>
    <pc:docChg chg="modSld">
      <pc:chgData name="Jane Tyler" userId="e0f0ba26-762d-405f-9578-e1c206f2095b" providerId="ADAL" clId="{1FC8D8B2-E342-4FA6-9B91-156B4A459C6C}" dt="2020-09-24T15:55:57.700" v="3" actId="20577"/>
      <pc:docMkLst>
        <pc:docMk/>
      </pc:docMkLst>
      <pc:sldChg chg="modSp mod">
        <pc:chgData name="Jane Tyler" userId="e0f0ba26-762d-405f-9578-e1c206f2095b" providerId="ADAL" clId="{1FC8D8B2-E342-4FA6-9B91-156B4A459C6C}" dt="2020-09-24T15:55:57.700" v="3" actId="20577"/>
        <pc:sldMkLst>
          <pc:docMk/>
          <pc:sldMk cId="1631563094" sldId="351"/>
        </pc:sldMkLst>
        <pc:spChg chg="mod">
          <ac:chgData name="Jane Tyler" userId="e0f0ba26-762d-405f-9578-e1c206f2095b" providerId="ADAL" clId="{1FC8D8B2-E342-4FA6-9B91-156B4A459C6C}" dt="2020-09-24T15:55:57.700" v="3" actId="20577"/>
          <ac:spMkLst>
            <pc:docMk/>
            <pc:sldMk cId="1631563094" sldId="351"/>
            <ac:spMk id="4" creationId="{952B0506-00BF-4013-8FF3-FFDC7F6047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t>09/06/2021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t>09/06/2021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Triangles, quadrilaterals and hexagons will tessellate. Pentagons won’t.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F0ACA92-0907-46DA-977E-99E98A9D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4570"/>
            <a:ext cx="476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Rising Stars 2020 © Hodder &amp; Stoughton Limited </a:t>
            </a:r>
          </a:p>
        </p:txBody>
      </p:sp>
    </p:spTree>
    <p:extLst>
      <p:ext uri="{BB962C8B-B14F-4D97-AF65-F5344CB8AC3E}">
        <p14:creationId xmlns:p14="http://schemas.microsoft.com/office/powerpoint/2010/main" val="9390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DB956D-769B-4D91-8F8A-25D46F660D28}"/>
              </a:ext>
            </a:extLst>
          </p:cNvPr>
          <p:cNvSpPr txBox="1">
            <a:spLocks/>
          </p:cNvSpPr>
          <p:nvPr userDrawn="1"/>
        </p:nvSpPr>
        <p:spPr>
          <a:xfrm>
            <a:off x="274320" y="640466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Rising Stars 2020 © Hodder &amp; Stoughton Limited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161D1-FF32-EB41-9AC0-A81A3BD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Rising Stars 2020 © Hodder &amp; Stoughton Limited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2C3AF-B2FE-4602-BB8F-FFAC3A6D4E3A}"/>
              </a:ext>
            </a:extLst>
          </p:cNvPr>
          <p:cNvSpPr/>
          <p:nvPr userDrawn="1"/>
        </p:nvSpPr>
        <p:spPr>
          <a:xfrm>
            <a:off x="0" y="6261214"/>
            <a:ext cx="12192000" cy="64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36DFA-BB0F-4130-9E33-94164089E299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E7D3A-E8D6-4203-94C3-6EF571831504}"/>
              </a:ext>
            </a:extLst>
          </p:cNvPr>
          <p:cNvSpPr/>
          <p:nvPr userDrawn="1"/>
        </p:nvSpPr>
        <p:spPr>
          <a:xfrm>
            <a:off x="0" y="1675"/>
            <a:ext cx="12192000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DD14C-A770-478A-AE53-C4AD67183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498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1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Rising Stars 2020 © Hodder &amp; Stoughton Limited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3A7C35-3BAF-4A03-A28C-FDF4CC43ADC1}"/>
              </a:ext>
            </a:extLst>
          </p:cNvPr>
          <p:cNvSpPr/>
          <p:nvPr userDrawn="1"/>
        </p:nvSpPr>
        <p:spPr>
          <a:xfrm>
            <a:off x="11633200" y="67468"/>
            <a:ext cx="508000" cy="5318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D8B0F9-BA41-7847-8204-5AFBD99AC58F}" type="slidenum">
              <a:rPr lang="en-US" sz="1200" b="1" smtClean="0">
                <a:solidFill>
                  <a:schemeClr val="tx1"/>
                </a:solidFill>
              </a:rPr>
              <a:pPr algn="ctr"/>
              <a:t>‹#›</a:t>
            </a:fld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DF50-865A-4F71-B6C2-3EFC5C36B6AF}"/>
              </a:ext>
            </a:extLst>
          </p:cNvPr>
          <p:cNvSpPr txBox="1"/>
          <p:nvPr userDrawn="1"/>
        </p:nvSpPr>
        <p:spPr>
          <a:xfrm>
            <a:off x="480060" y="98305"/>
            <a:ext cx="177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Unit 4.5 Session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6A884-7334-47A6-8091-ADBCDF3D7E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3319" y="6297522"/>
            <a:ext cx="1399079" cy="4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22133" y="1150829"/>
            <a:ext cx="4566565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 this session, you will learn about tessellations. Then you will be introduced to Inkscape and create your own.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Here are some examples of simple tessellations.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What do you notice about the tessellations?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Which one do you like best and why?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Does this give you any ideas for creating your own tessellations?</a:t>
            </a:r>
          </a:p>
        </p:txBody>
      </p:sp>
      <p:pic>
        <p:nvPicPr>
          <p:cNvPr id="3" name="Picture 2" descr="Isosceles, Tessellation, Triangles">
            <a:extLst>
              <a:ext uri="{FF2B5EF4-FFF2-40B4-BE49-F238E27FC236}">
                <a16:creationId xmlns:a16="http://schemas.microsoft.com/office/drawing/2014/main" id="{BBCB809F-9282-4D80-8723-679E4C40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75" y="670857"/>
            <a:ext cx="2893795" cy="24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amless, Tessellation, Background, Wallpaper, Pattern">
            <a:extLst>
              <a:ext uri="{FF2B5EF4-FFF2-40B4-BE49-F238E27FC236}">
                <a16:creationId xmlns:a16="http://schemas.microsoft.com/office/drawing/2014/main" id="{00D58F9A-CA8D-4617-8590-EEFAEF3A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63" y="3351430"/>
            <a:ext cx="2821215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exagons, Pattern, Tessellation, Trapezoids">
            <a:extLst>
              <a:ext uri="{FF2B5EF4-FFF2-40B4-BE49-F238E27FC236}">
                <a16:creationId xmlns:a16="http://schemas.microsoft.com/office/drawing/2014/main" id="{817C5CF8-641C-41E6-AB7A-8C4F66B7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86" y="669998"/>
            <a:ext cx="2866203" cy="24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ricks, Diagonal, Chevron, Tiles, Tiled, Tiling">
            <a:extLst>
              <a:ext uri="{FF2B5EF4-FFF2-40B4-BE49-F238E27FC236}">
                <a16:creationId xmlns:a16="http://schemas.microsoft.com/office/drawing/2014/main" id="{1855C57C-6BB5-4F9C-A9B3-669967EE7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5"/>
          <a:stretch/>
        </p:blipFill>
        <p:spPr bwMode="auto">
          <a:xfrm>
            <a:off x="8592186" y="3351430"/>
            <a:ext cx="2836810" cy="28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4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82881" y="766732"/>
            <a:ext cx="367992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Choose the shape you want to tesselate. Delete the others by right-clicking on them and selecting ‘Delete’. You can use the transform tool to re-position your shape.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Click on your object. Select ‘Object’ and ‘Transform’. 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GB" sz="2000" dirty="0"/>
              <a:t>Use the ‘Move’ menu. Type in the coordinates on the grid you want it to move to. Click ‘Apply’.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Use the ‘Rotate’ menu to rotate the shape. Choose the direction and click ‘Apply’.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9BF0E1A-BA4C-46E1-98C0-884EA6C59CC6}"/>
              </a:ext>
            </a:extLst>
          </p:cNvPr>
          <p:cNvSpPr/>
          <p:nvPr/>
        </p:nvSpPr>
        <p:spPr>
          <a:xfrm>
            <a:off x="4537181" y="69764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5C3B4D-8C7B-4565-A0E0-11D6E2FDA6E5}"/>
              </a:ext>
            </a:extLst>
          </p:cNvPr>
          <p:cNvGrpSpPr/>
          <p:nvPr/>
        </p:nvGrpSpPr>
        <p:grpSpPr>
          <a:xfrm>
            <a:off x="4955327" y="766732"/>
            <a:ext cx="1752634" cy="3484715"/>
            <a:chOff x="4855062" y="945771"/>
            <a:chExt cx="1752634" cy="34847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1E0C51-57AC-4A6E-8D05-113901C48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3565" y="1021978"/>
              <a:ext cx="1584131" cy="34085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E8602D-E801-4F35-BA53-49A20E259C63}"/>
                </a:ext>
              </a:extLst>
            </p:cNvPr>
            <p:cNvSpPr/>
            <p:nvPr/>
          </p:nvSpPr>
          <p:spPr>
            <a:xfrm>
              <a:off x="4855062" y="3901639"/>
              <a:ext cx="1752634" cy="2485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1062F3-D991-4A48-AEFA-B740DBB7BD1B}"/>
                </a:ext>
              </a:extLst>
            </p:cNvPr>
            <p:cNvSpPr/>
            <p:nvPr/>
          </p:nvSpPr>
          <p:spPr>
            <a:xfrm>
              <a:off x="4942452" y="945771"/>
              <a:ext cx="454474" cy="24851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92F059-11E3-4AC1-97DE-58D4A59389FB}"/>
              </a:ext>
            </a:extLst>
          </p:cNvPr>
          <p:cNvGrpSpPr/>
          <p:nvPr/>
        </p:nvGrpSpPr>
        <p:grpSpPr>
          <a:xfrm>
            <a:off x="4837765" y="4571389"/>
            <a:ext cx="6656963" cy="1593059"/>
            <a:chOff x="4837765" y="4571389"/>
            <a:chExt cx="6656963" cy="159305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DE2A90B-CA6A-40DF-9472-D68FC3C21C23}"/>
                </a:ext>
              </a:extLst>
            </p:cNvPr>
            <p:cNvGrpSpPr/>
            <p:nvPr/>
          </p:nvGrpSpPr>
          <p:grpSpPr>
            <a:xfrm>
              <a:off x="4837765" y="4571389"/>
              <a:ext cx="6656963" cy="1593059"/>
              <a:chOff x="4816997" y="4608403"/>
              <a:chExt cx="6656963" cy="159305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529FC23-74B7-44F5-9663-188C1D7D8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5062" y="4623593"/>
                <a:ext cx="6618898" cy="157786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F048B3E-6D31-4128-90E8-CDDCE8FE7DDB}"/>
                  </a:ext>
                </a:extLst>
              </p:cNvPr>
              <p:cNvSpPr/>
              <p:nvPr/>
            </p:nvSpPr>
            <p:spPr>
              <a:xfrm>
                <a:off x="9732848" y="4623593"/>
                <a:ext cx="1708344" cy="84814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DC21523-2F58-4580-BEF9-91D3F7B4BCDD}"/>
                  </a:ext>
                </a:extLst>
              </p:cNvPr>
              <p:cNvSpPr/>
              <p:nvPr/>
            </p:nvSpPr>
            <p:spPr>
              <a:xfrm>
                <a:off x="6846570" y="4608403"/>
                <a:ext cx="325376" cy="18146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3FF1BD-C013-48F3-B00F-DBF264DADFFF}"/>
                  </a:ext>
                </a:extLst>
              </p:cNvPr>
              <p:cNvSpPr/>
              <p:nvPr/>
            </p:nvSpPr>
            <p:spPr>
              <a:xfrm>
                <a:off x="4816997" y="5299170"/>
                <a:ext cx="325376" cy="181464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3BB38F-7EC3-4949-85E5-0C54C424CE78}"/>
                </a:ext>
              </a:extLst>
            </p:cNvPr>
            <p:cNvCxnSpPr>
              <a:cxnSpLocks/>
            </p:cNvCxnSpPr>
            <p:nvPr/>
          </p:nvCxnSpPr>
          <p:spPr>
            <a:xfrm>
              <a:off x="4972593" y="5390137"/>
              <a:ext cx="2056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DEC1DF9-06CA-42FD-8EC0-B33C6D98A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0026" y="4684364"/>
              <a:ext cx="0" cy="705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75BD73B-34C0-48B4-BDA7-996F5191844A}"/>
                </a:ext>
              </a:extLst>
            </p:cNvPr>
            <p:cNvSpPr/>
            <p:nvPr/>
          </p:nvSpPr>
          <p:spPr>
            <a:xfrm>
              <a:off x="6982826" y="5299171"/>
              <a:ext cx="189120" cy="1814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0EBC310-A0C6-41C4-BE8B-AA8AE0806D38}"/>
              </a:ext>
            </a:extLst>
          </p:cNvPr>
          <p:cNvSpPr/>
          <p:nvPr/>
        </p:nvSpPr>
        <p:spPr>
          <a:xfrm>
            <a:off x="11114314" y="5434724"/>
            <a:ext cx="500046" cy="1814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67CEA3-E4A9-4EF3-B4B1-82F5C2B2BEC6}"/>
              </a:ext>
            </a:extLst>
          </p:cNvPr>
          <p:cNvGrpSpPr/>
          <p:nvPr/>
        </p:nvGrpSpPr>
        <p:grpSpPr>
          <a:xfrm>
            <a:off x="7080553" y="879112"/>
            <a:ext cx="4418950" cy="3008464"/>
            <a:chOff x="7032028" y="894526"/>
            <a:chExt cx="4418950" cy="300846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90A4271-B74C-4E36-99C6-35D48062E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029" y="894526"/>
              <a:ext cx="4418949" cy="146939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17EB29-A784-43DD-B398-49DC1D896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2028" y="2583188"/>
              <a:ext cx="4361945" cy="131980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6DFB3A7-F5CE-4CBF-8A19-C73AAA225B9E}"/>
                </a:ext>
              </a:extLst>
            </p:cNvPr>
            <p:cNvCxnSpPr/>
            <p:nvPr/>
          </p:nvCxnSpPr>
          <p:spPr>
            <a:xfrm>
              <a:off x="8427381" y="2231571"/>
              <a:ext cx="0" cy="8164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A7F26F7-4016-45AD-BE0C-639DA8EA8D8A}"/>
                </a:ext>
              </a:extLst>
            </p:cNvPr>
            <p:cNvSpPr/>
            <p:nvPr/>
          </p:nvSpPr>
          <p:spPr>
            <a:xfrm>
              <a:off x="11114314" y="1632857"/>
              <a:ext cx="303406" cy="2487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64BCA9-D89B-4E11-9634-D5508D6B958C}"/>
                </a:ext>
              </a:extLst>
            </p:cNvPr>
            <p:cNvSpPr/>
            <p:nvPr/>
          </p:nvSpPr>
          <p:spPr>
            <a:xfrm>
              <a:off x="11060931" y="1099278"/>
              <a:ext cx="303406" cy="2487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6EC3326-0200-4BCE-8766-3E9EA7DDEFE0}"/>
              </a:ext>
            </a:extLst>
          </p:cNvPr>
          <p:cNvSpPr/>
          <p:nvPr/>
        </p:nvSpPr>
        <p:spPr>
          <a:xfrm>
            <a:off x="6859198" y="69764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B9F6107-AD1A-4581-9B21-F0B9ABB6A527}"/>
              </a:ext>
            </a:extLst>
          </p:cNvPr>
          <p:cNvSpPr/>
          <p:nvPr/>
        </p:nvSpPr>
        <p:spPr>
          <a:xfrm>
            <a:off x="4537181" y="4410035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743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32356" y="709003"/>
            <a:ext cx="4870791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Now you need to make a copy of your shape in order to create a tessellation. There are different ways you can do this.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Click on your shape, select ‘Edit’, then ‘Copy’.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Select ‘Paste in place’ from the ‘Edit’ menu. This will paste a copy on top of the object.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To move the copy, select the arrow icon, click on the object and drag it into position. Or you could use the ‘</a:t>
            </a:r>
            <a:r>
              <a:rPr lang="en-GB" sz="2000" b="1" dirty="0"/>
              <a:t>Transform</a:t>
            </a:r>
            <a:r>
              <a:rPr lang="en-GB" sz="2000" dirty="0"/>
              <a:t>’ and ‘Move’ menu as before.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2D21B-F4D5-40AF-9D38-DCF65E3A9923}"/>
              </a:ext>
            </a:extLst>
          </p:cNvPr>
          <p:cNvGrpSpPr/>
          <p:nvPr/>
        </p:nvGrpSpPr>
        <p:grpSpPr>
          <a:xfrm>
            <a:off x="6169675" y="1036886"/>
            <a:ext cx="5289969" cy="2275876"/>
            <a:chOff x="5960194" y="735963"/>
            <a:chExt cx="5289969" cy="22758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4D4C9D-4E53-49A2-B02C-D1584A877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8201" y="735963"/>
              <a:ext cx="3849057" cy="6447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8534A2-D6E5-45C7-ACFD-517ED0819DAA}"/>
                </a:ext>
              </a:extLst>
            </p:cNvPr>
            <p:cNvSpPr/>
            <p:nvPr/>
          </p:nvSpPr>
          <p:spPr>
            <a:xfrm>
              <a:off x="6183086" y="746849"/>
              <a:ext cx="348343" cy="23286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9C9886-94F0-4459-B77B-1E21EE10D950}"/>
                </a:ext>
              </a:extLst>
            </p:cNvPr>
            <p:cNvGrpSpPr/>
            <p:nvPr/>
          </p:nvGrpSpPr>
          <p:grpSpPr>
            <a:xfrm>
              <a:off x="5960194" y="1595556"/>
              <a:ext cx="2902538" cy="1361854"/>
              <a:chOff x="5960194" y="1595556"/>
              <a:chExt cx="2902538" cy="136185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BB1700-E9E2-4603-B842-01D4FB450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0194" y="1595556"/>
                <a:ext cx="2902538" cy="136185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A8A9F1-B81C-4B21-A06C-F56E13143E38}"/>
                  </a:ext>
                </a:extLst>
              </p:cNvPr>
              <p:cNvSpPr/>
              <p:nvPr/>
            </p:nvSpPr>
            <p:spPr>
              <a:xfrm>
                <a:off x="5960194" y="1698737"/>
                <a:ext cx="348343" cy="186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6E38F9-B14D-4802-92A5-DD88D6CDC37B}"/>
                </a:ext>
              </a:extLst>
            </p:cNvPr>
            <p:cNvGrpSpPr/>
            <p:nvPr/>
          </p:nvGrpSpPr>
          <p:grpSpPr>
            <a:xfrm>
              <a:off x="9072595" y="1541127"/>
              <a:ext cx="2177568" cy="1470712"/>
              <a:chOff x="9072595" y="1541127"/>
              <a:chExt cx="2177568" cy="147071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37071B-B80F-4BE5-87BD-993B02C33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5216" y="1541127"/>
                <a:ext cx="2154947" cy="147071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086C3B0-188B-4229-BD13-8F4F4DE42B0F}"/>
                  </a:ext>
                </a:extLst>
              </p:cNvPr>
              <p:cNvSpPr/>
              <p:nvPr/>
            </p:nvSpPr>
            <p:spPr>
              <a:xfrm>
                <a:off x="9072595" y="1885314"/>
                <a:ext cx="754999" cy="21562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3102162-9840-4A51-A26B-69E8A09160A4}"/>
              </a:ext>
            </a:extLst>
          </p:cNvPr>
          <p:cNvSpPr/>
          <p:nvPr/>
        </p:nvSpPr>
        <p:spPr>
          <a:xfrm>
            <a:off x="5656729" y="984816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CC3F296-8603-4969-A381-8B33A29BA5F1}"/>
              </a:ext>
            </a:extLst>
          </p:cNvPr>
          <p:cNvSpPr/>
          <p:nvPr/>
        </p:nvSpPr>
        <p:spPr>
          <a:xfrm>
            <a:off x="6449743" y="3415943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A2164CE2-3FD0-465B-B4D9-E3A27B0ADBEA}"/>
              </a:ext>
            </a:extLst>
          </p:cNvPr>
          <p:cNvSpPr/>
          <p:nvPr/>
        </p:nvSpPr>
        <p:spPr>
          <a:xfrm>
            <a:off x="9949314" y="1891861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36B3DC-1CB9-41FA-AF59-0487214B0F47}"/>
              </a:ext>
            </a:extLst>
          </p:cNvPr>
          <p:cNvGrpSpPr/>
          <p:nvPr/>
        </p:nvGrpSpPr>
        <p:grpSpPr>
          <a:xfrm>
            <a:off x="6885155" y="3512478"/>
            <a:ext cx="3677159" cy="2592763"/>
            <a:chOff x="5319491" y="3297222"/>
            <a:chExt cx="3677159" cy="25927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5C11A-8A39-4DC3-840D-303532B38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107" y="3426089"/>
              <a:ext cx="3510543" cy="246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038A78-1F51-4C2A-BFFD-D7637CE8C246}"/>
                </a:ext>
              </a:extLst>
            </p:cNvPr>
            <p:cNvSpPr/>
            <p:nvPr/>
          </p:nvSpPr>
          <p:spPr>
            <a:xfrm>
              <a:off x="5319491" y="3297222"/>
              <a:ext cx="474597" cy="36292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079039F-7D14-45CC-A889-7D4B07B1112B}"/>
              </a:ext>
            </a:extLst>
          </p:cNvPr>
          <p:cNvSpPr txBox="1"/>
          <p:nvPr/>
        </p:nvSpPr>
        <p:spPr>
          <a:xfrm>
            <a:off x="1089987" y="5395174"/>
            <a:ext cx="4155529" cy="71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Transform: </a:t>
            </a:r>
            <a:r>
              <a:rPr lang="en-GB" sz="2000" dirty="0">
                <a:solidFill>
                  <a:schemeClr val="tx1"/>
                </a:solidFill>
              </a:rPr>
              <a:t>to change the shape of an image or part of an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82F47-26BB-4650-98D6-D80706C7244B}"/>
              </a:ext>
            </a:extLst>
          </p:cNvPr>
          <p:cNvSpPr txBox="1"/>
          <p:nvPr/>
        </p:nvSpPr>
        <p:spPr>
          <a:xfrm>
            <a:off x="1089987" y="5393976"/>
            <a:ext cx="41555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228975" algn="l"/>
              </a:tabLst>
            </a:pPr>
            <a:r>
              <a:rPr lang="en-GB" sz="2000" dirty="0">
                <a:ea typeface="+mn-lt"/>
                <a:cs typeface="+mn-lt"/>
              </a:rPr>
              <a:t>Do you know what </a:t>
            </a:r>
            <a:r>
              <a:rPr lang="en-GB" sz="2000" b="1" dirty="0">
                <a:ea typeface="+mn-lt"/>
                <a:cs typeface="+mn-lt"/>
              </a:rPr>
              <a:t>transform</a:t>
            </a:r>
            <a:r>
              <a:rPr lang="en-GB" sz="2000" dirty="0">
                <a:ea typeface="+mn-lt"/>
                <a:cs typeface="+mn-lt"/>
              </a:rPr>
              <a:t> means?</a:t>
            </a:r>
          </a:p>
          <a:p>
            <a:pPr>
              <a:tabLst>
                <a:tab pos="3228975" algn="l"/>
              </a:tabLst>
            </a:pPr>
            <a:r>
              <a:rPr lang="en-GB" sz="2000" dirty="0"/>
              <a:t>Click on this box to see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4507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61153" y="1880718"/>
            <a:ext cx="3999839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Alternatively, you </a:t>
            </a:r>
            <a:r>
              <a:rPr lang="en-GB" sz="2000"/>
              <a:t>can make </a:t>
            </a:r>
            <a:r>
              <a:rPr lang="en-GB" sz="2000" dirty="0"/>
              <a:t>a tiled clone to create a tessellation.</a:t>
            </a:r>
            <a:endParaRPr lang="en-GB" sz="2000" dirty="0">
              <a:highlight>
                <a:srgbClr val="FFFF00"/>
              </a:highlight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Click on your shape, select ‘Edit’, ‘Clone’, then ‘Create Tiled Clones’.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Choose how many rows or columns you want in the ‘Symmetry’ menu. Click ‘Create’.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86D04-A6A2-4397-8175-7E705263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135" y="679518"/>
            <a:ext cx="2875641" cy="22465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29C78C5-B785-41A3-B57C-7C83B5BA2A30}"/>
              </a:ext>
            </a:extLst>
          </p:cNvPr>
          <p:cNvSpPr/>
          <p:nvPr/>
        </p:nvSpPr>
        <p:spPr>
          <a:xfrm>
            <a:off x="4884079" y="67951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C5AE47B-B509-4726-889C-209409A4A0E0}"/>
              </a:ext>
            </a:extLst>
          </p:cNvPr>
          <p:cNvSpPr/>
          <p:nvPr/>
        </p:nvSpPr>
        <p:spPr>
          <a:xfrm>
            <a:off x="4878200" y="3235197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0EB105-32EF-4DAB-8311-A4C0A6F7818F}"/>
              </a:ext>
            </a:extLst>
          </p:cNvPr>
          <p:cNvSpPr/>
          <p:nvPr/>
        </p:nvSpPr>
        <p:spPr>
          <a:xfrm>
            <a:off x="4884079" y="1996072"/>
            <a:ext cx="3482069" cy="5174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CCD221-CB04-4CB1-B2D6-BF283A212CBE}"/>
              </a:ext>
            </a:extLst>
          </p:cNvPr>
          <p:cNvGrpSpPr/>
          <p:nvPr/>
        </p:nvGrpSpPr>
        <p:grpSpPr>
          <a:xfrm>
            <a:off x="5241073" y="3255492"/>
            <a:ext cx="6015559" cy="2572153"/>
            <a:chOff x="4742435" y="3080449"/>
            <a:chExt cx="6509555" cy="296403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4BE2D7-3945-4EBA-B814-E669B8C05D40}"/>
                </a:ext>
              </a:extLst>
            </p:cNvPr>
            <p:cNvGrpSpPr/>
            <p:nvPr/>
          </p:nvGrpSpPr>
          <p:grpSpPr>
            <a:xfrm>
              <a:off x="4998455" y="3080449"/>
              <a:ext cx="6253535" cy="2964034"/>
              <a:chOff x="5008824" y="3130108"/>
              <a:chExt cx="6253535" cy="296403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D7E246F-7E89-417E-9957-283254062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8824" y="3130108"/>
                <a:ext cx="3090935" cy="296403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014E7DC-E1C7-4C46-8014-CAD0C7691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6148" y="3130108"/>
                <a:ext cx="2896211" cy="27522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803CDD5-0A3B-4FC2-AF4D-11433B9C36BF}"/>
                  </a:ext>
                </a:extLst>
              </p:cNvPr>
              <p:cNvCxnSpPr/>
              <p:nvPr/>
            </p:nvCxnSpPr>
            <p:spPr>
              <a:xfrm>
                <a:off x="7460166" y="4356567"/>
                <a:ext cx="108166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303BB6-139D-4F78-85AF-9790DCE675EC}"/>
                </a:ext>
              </a:extLst>
            </p:cNvPr>
            <p:cNvSpPr/>
            <p:nvPr/>
          </p:nvSpPr>
          <p:spPr>
            <a:xfrm>
              <a:off x="4742435" y="5118656"/>
              <a:ext cx="3090936" cy="3295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71798-F517-49D3-87DE-10CEF2E5FD69}"/>
                </a:ext>
              </a:extLst>
            </p:cNvPr>
            <p:cNvSpPr/>
            <p:nvPr/>
          </p:nvSpPr>
          <p:spPr>
            <a:xfrm>
              <a:off x="5008824" y="3096972"/>
              <a:ext cx="589870" cy="362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2AA826-026C-4E94-87CF-68765C5FA918}"/>
                </a:ext>
              </a:extLst>
            </p:cNvPr>
            <p:cNvSpPr/>
            <p:nvPr/>
          </p:nvSpPr>
          <p:spPr>
            <a:xfrm>
              <a:off x="7602744" y="5652216"/>
              <a:ext cx="589870" cy="362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56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1458709" y="2728807"/>
            <a:ext cx="4017857" cy="1400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Repeat either copying and pasting or cloning to create a tessellation of several shapes in columns and rows.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BA380-47B0-40B9-AE7F-6A5F571C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8927"/>
            <a:ext cx="3857831" cy="52401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7586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84187" y="741510"/>
            <a:ext cx="5837904" cy="5247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review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Remember, a tessellation is a repeating pattern of shapes that fit perfectly together.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 pairs, find examples of tessellations in the environment. Record any you find on a digital camera.</a:t>
            </a:r>
            <a:endParaRPr lang="en-GB" sz="2000" dirty="0"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Discuss what you find with the class.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What tessellations did you find?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Where did you find them?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What was the most interesting/beautiful tessellation that you found?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Has this given you any ideas for when you create your own one?</a:t>
            </a:r>
          </a:p>
        </p:txBody>
      </p:sp>
      <p:pic>
        <p:nvPicPr>
          <p:cNvPr id="8" name="Picture 8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5F09C897-D632-499D-86F7-CB4EC0CA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175" y="3335882"/>
            <a:ext cx="4090638" cy="268221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Sunflower, Flowers, Helianthus, Yellow, Plants, Summer">
            <a:extLst>
              <a:ext uri="{FF2B5EF4-FFF2-40B4-BE49-F238E27FC236}">
                <a16:creationId xmlns:a16="http://schemas.microsoft.com/office/drawing/2014/main" id="{462909BD-722B-4F36-AE11-07AEAE57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57" y="701959"/>
            <a:ext cx="4081256" cy="2440251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228396"/>
            <a:ext cx="399927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try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Now, we will use Inkscape to create a simple tessellation of our own. Inkscape is software that enables you to create digital art.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Have you used Inkscape before?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If so, what hints or tips can you share with your classmates?</a:t>
            </a:r>
            <a:endParaRPr lang="en-GB" sz="2000" dirty="0"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Open Inkscape and take some time to explore its tools.</a:t>
            </a:r>
            <a:endParaRPr lang="en-GB" sz="20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D09DE-3ADD-453B-B9AA-B4FB4407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38" y="2008791"/>
            <a:ext cx="6475792" cy="28404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794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F57DE5E-F20B-4BA4-A0F8-EBD57FD68310}"/>
              </a:ext>
            </a:extLst>
          </p:cNvPr>
          <p:cNvGrpSpPr/>
          <p:nvPr/>
        </p:nvGrpSpPr>
        <p:grpSpPr>
          <a:xfrm>
            <a:off x="4649710" y="3624781"/>
            <a:ext cx="3585439" cy="2433539"/>
            <a:chOff x="8194869" y="3559388"/>
            <a:chExt cx="3391587" cy="23757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0042C6-656D-4E6C-A4D7-AFA8A50B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9949" y="3559388"/>
              <a:ext cx="3276507" cy="237570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48CBA6-A54B-46F7-B647-1E8FC0845D37}"/>
                </a:ext>
              </a:extLst>
            </p:cNvPr>
            <p:cNvSpPr/>
            <p:nvPr/>
          </p:nvSpPr>
          <p:spPr>
            <a:xfrm>
              <a:off x="9276440" y="3559388"/>
              <a:ext cx="568712" cy="30108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41BEE1-0247-41F2-B46E-F27D713F0630}"/>
                </a:ext>
              </a:extLst>
            </p:cNvPr>
            <p:cNvSpPr/>
            <p:nvPr/>
          </p:nvSpPr>
          <p:spPr>
            <a:xfrm>
              <a:off x="8194869" y="3860471"/>
              <a:ext cx="882224" cy="22087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E542F5-37FC-403C-ACE7-4059200A915C}"/>
                </a:ext>
              </a:extLst>
            </p:cNvPr>
            <p:cNvSpPr/>
            <p:nvPr/>
          </p:nvSpPr>
          <p:spPr>
            <a:xfrm>
              <a:off x="8194869" y="4747238"/>
              <a:ext cx="882224" cy="22087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82F64F-EF5B-47E1-91C9-E30946B09CED}"/>
                </a:ext>
              </a:extLst>
            </p:cNvPr>
            <p:cNvSpPr/>
            <p:nvPr/>
          </p:nvSpPr>
          <p:spPr>
            <a:xfrm>
              <a:off x="8250625" y="5413130"/>
              <a:ext cx="882224" cy="22087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15A0F3-A1FF-4824-B4CA-7F6F6CCF3F6C}"/>
              </a:ext>
            </a:extLst>
          </p:cNvPr>
          <p:cNvGrpSpPr/>
          <p:nvPr/>
        </p:nvGrpSpPr>
        <p:grpSpPr>
          <a:xfrm>
            <a:off x="7542291" y="2096316"/>
            <a:ext cx="3854686" cy="1643074"/>
            <a:chOff x="4864659" y="4447013"/>
            <a:chExt cx="3956020" cy="16469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EADBE2-0B5C-4478-91AC-F605574AE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659" y="4447013"/>
              <a:ext cx="3956020" cy="164692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3FCF9D-F0B4-422F-8516-3766907D7282}"/>
                </a:ext>
              </a:extLst>
            </p:cNvPr>
            <p:cNvSpPr/>
            <p:nvPr/>
          </p:nvSpPr>
          <p:spPr>
            <a:xfrm>
              <a:off x="5731727" y="4873083"/>
              <a:ext cx="568712" cy="30108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C60B4F-97F5-4A54-9A11-DA4780F64EE9}"/>
                </a:ext>
              </a:extLst>
            </p:cNvPr>
            <p:cNvSpPr/>
            <p:nvPr/>
          </p:nvSpPr>
          <p:spPr>
            <a:xfrm>
              <a:off x="7441667" y="5270475"/>
              <a:ext cx="966353" cy="31719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44076" y="841537"/>
            <a:ext cx="3087030" cy="5093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Set up a new document for accurate drawing by following these steps.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Open Document Properties by selecting ‘File’ then ‘Document Properties’</a:t>
            </a:r>
            <a:r>
              <a:rPr lang="en-GB" sz="2000" i="1" dirty="0"/>
              <a:t>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In the ‘Page’ tab, set the units to ‘cm’.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In the ‘Grids’ tab, select ‘New’ to set a rectangular grid.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In the ‘Snap’ tab, choose ‘Always snap’.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820BC1-7777-46C5-A1FA-86D46E4235BD}"/>
              </a:ext>
            </a:extLst>
          </p:cNvPr>
          <p:cNvGrpSpPr/>
          <p:nvPr/>
        </p:nvGrpSpPr>
        <p:grpSpPr>
          <a:xfrm>
            <a:off x="4605092" y="691847"/>
            <a:ext cx="2093123" cy="2375701"/>
            <a:chOff x="4684957" y="755903"/>
            <a:chExt cx="2093123" cy="23757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EC03AB-27E2-4A40-A9F9-E117B9A8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5181" y="755903"/>
              <a:ext cx="1745243" cy="237570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6DD05D-9AD1-471B-8E71-F253AE58F219}"/>
                </a:ext>
              </a:extLst>
            </p:cNvPr>
            <p:cNvSpPr/>
            <p:nvPr/>
          </p:nvSpPr>
          <p:spPr>
            <a:xfrm>
              <a:off x="4684957" y="2545496"/>
              <a:ext cx="2093123" cy="36512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069EEAA-596D-43C1-A7C3-671723BDD31D}"/>
              </a:ext>
            </a:extLst>
          </p:cNvPr>
          <p:cNvSpPr/>
          <p:nvPr/>
        </p:nvSpPr>
        <p:spPr>
          <a:xfrm>
            <a:off x="4173298" y="683393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1CC6C24-DE86-4D06-ACCC-0B7E5AC9387E}"/>
              </a:ext>
            </a:extLst>
          </p:cNvPr>
          <p:cNvSpPr/>
          <p:nvPr/>
        </p:nvSpPr>
        <p:spPr>
          <a:xfrm>
            <a:off x="7003306" y="683393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0CD620D-D158-40F7-9A83-97484A3694BA}"/>
              </a:ext>
            </a:extLst>
          </p:cNvPr>
          <p:cNvSpPr/>
          <p:nvPr/>
        </p:nvSpPr>
        <p:spPr>
          <a:xfrm>
            <a:off x="7003306" y="1910131"/>
            <a:ext cx="435412" cy="372369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E7AC52BC-696C-4C76-AE20-5E440B86692F}"/>
              </a:ext>
            </a:extLst>
          </p:cNvPr>
          <p:cNvSpPr/>
          <p:nvPr/>
        </p:nvSpPr>
        <p:spPr>
          <a:xfrm>
            <a:off x="4173298" y="3210323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729BD4-DA2B-4FB7-BECD-E386F369AEEC}"/>
              </a:ext>
            </a:extLst>
          </p:cNvPr>
          <p:cNvGrpSpPr/>
          <p:nvPr/>
        </p:nvGrpSpPr>
        <p:grpSpPr>
          <a:xfrm>
            <a:off x="7467492" y="683393"/>
            <a:ext cx="3917401" cy="1130539"/>
            <a:chOff x="7467492" y="683393"/>
            <a:chExt cx="3917401" cy="11305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8B361DF-8B24-440E-ADC4-D86AE82F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123" y="683393"/>
              <a:ext cx="3866770" cy="113053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DB9B27-4343-4233-B223-95C09E697BFA}"/>
                </a:ext>
              </a:extLst>
            </p:cNvPr>
            <p:cNvSpPr/>
            <p:nvPr/>
          </p:nvSpPr>
          <p:spPr>
            <a:xfrm>
              <a:off x="7467492" y="896131"/>
              <a:ext cx="554144" cy="30037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7D1A73-4282-4698-A844-02BFEEC7CB12}"/>
                </a:ext>
              </a:extLst>
            </p:cNvPr>
            <p:cNvSpPr/>
            <p:nvPr/>
          </p:nvSpPr>
          <p:spPr>
            <a:xfrm>
              <a:off x="8086329" y="1263143"/>
              <a:ext cx="555866" cy="25342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209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728534"/>
            <a:ext cx="3960044" cy="340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‘Snap to grid’ makes sure points on a shape are always placed on a squared grid.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‘Snap to objects’ makes sure points on a shape are lined up with points on other shapes.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‘Snap to guides’ will make sure objects line up with any ruler guides you 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463A4-0092-4E11-B62B-15826890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002" y="1237490"/>
            <a:ext cx="6238578" cy="43830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753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04381" y="1388949"/>
            <a:ext cx="2660758" cy="3554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can create different shapes in Inkscape by using the shape tools: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Rectangles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Circles and ellipses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Stars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Use the change tool to change the appearance  of the shapes.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F0A0E-6DE2-4A0A-A19D-6E204836F258}"/>
              </a:ext>
            </a:extLst>
          </p:cNvPr>
          <p:cNvGrpSpPr/>
          <p:nvPr/>
        </p:nvGrpSpPr>
        <p:grpSpPr>
          <a:xfrm>
            <a:off x="3568389" y="818351"/>
            <a:ext cx="7879453" cy="1411594"/>
            <a:chOff x="3579541" y="818352"/>
            <a:chExt cx="7879453" cy="14115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062045-4AB3-4F90-B58D-FEC55ACC8DC8}"/>
                </a:ext>
              </a:extLst>
            </p:cNvPr>
            <p:cNvGrpSpPr/>
            <p:nvPr/>
          </p:nvGrpSpPr>
          <p:grpSpPr>
            <a:xfrm>
              <a:off x="3763238" y="907264"/>
              <a:ext cx="7695756" cy="1322682"/>
              <a:chOff x="3763238" y="934519"/>
              <a:chExt cx="7695756" cy="132268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6A6220-027F-49F1-8FA0-7D4EA2D50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3238" y="934519"/>
                <a:ext cx="3182776" cy="132268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359BBB7-B837-42C7-A66A-C57312037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3887" y="934519"/>
                <a:ext cx="4095107" cy="120651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7BD95FD-F2EC-4E78-A680-0E2B07C44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6014" y="1416205"/>
                <a:ext cx="59221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E9DCB8-1D09-496C-A877-DC6776BDC9E7}"/>
                </a:ext>
              </a:extLst>
            </p:cNvPr>
            <p:cNvSpPr/>
            <p:nvPr/>
          </p:nvSpPr>
          <p:spPr>
            <a:xfrm>
              <a:off x="3579541" y="1416205"/>
              <a:ext cx="457200" cy="21186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12F4CD-3A52-4874-B15E-5D08592C9E63}"/>
                </a:ext>
              </a:extLst>
            </p:cNvPr>
            <p:cNvSpPr/>
            <p:nvPr/>
          </p:nvSpPr>
          <p:spPr>
            <a:xfrm>
              <a:off x="7129711" y="818352"/>
              <a:ext cx="3909996" cy="43674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F747EF-28C7-4E00-BDE4-6837B6998D0E}"/>
              </a:ext>
            </a:extLst>
          </p:cNvPr>
          <p:cNvGrpSpPr/>
          <p:nvPr/>
        </p:nvGrpSpPr>
        <p:grpSpPr>
          <a:xfrm>
            <a:off x="3579814" y="2693011"/>
            <a:ext cx="7315203" cy="1473702"/>
            <a:chOff x="3523783" y="2615631"/>
            <a:chExt cx="7315203" cy="14737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5370C5-BC5E-4F51-9040-E198ADCC4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4043" y="2784116"/>
              <a:ext cx="3281971" cy="12322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94FCC1-3ADA-4462-AD24-6B6D641DD629}"/>
                </a:ext>
              </a:extLst>
            </p:cNvPr>
            <p:cNvGrpSpPr/>
            <p:nvPr/>
          </p:nvGrpSpPr>
          <p:grpSpPr>
            <a:xfrm>
              <a:off x="3523783" y="3398029"/>
              <a:ext cx="3840104" cy="227082"/>
              <a:chOff x="3523783" y="3398029"/>
              <a:chExt cx="3840104" cy="22708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FA4F494-5D94-4227-A7BD-D211B50E3A2F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 flipV="1">
                <a:off x="6946014" y="3398029"/>
                <a:ext cx="417873" cy="219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81C10C-63E4-4569-9302-EBCE5B835BBC}"/>
                  </a:ext>
                </a:extLst>
              </p:cNvPr>
              <p:cNvSpPr/>
              <p:nvPr/>
            </p:nvSpPr>
            <p:spPr>
              <a:xfrm>
                <a:off x="3523783" y="3413242"/>
                <a:ext cx="457200" cy="21186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E346244-EBDA-4ECA-A6DF-A7A01899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3887" y="2706722"/>
              <a:ext cx="3475099" cy="13826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87D868-8FAD-4993-8AEB-9D3EB5FD8955}"/>
                </a:ext>
              </a:extLst>
            </p:cNvPr>
            <p:cNvSpPr/>
            <p:nvPr/>
          </p:nvSpPr>
          <p:spPr>
            <a:xfrm>
              <a:off x="7159628" y="2615631"/>
              <a:ext cx="2028702" cy="37315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FCC91-7048-455E-AE5D-D02A253774FC}"/>
              </a:ext>
            </a:extLst>
          </p:cNvPr>
          <p:cNvGrpSpPr/>
          <p:nvPr/>
        </p:nvGrpSpPr>
        <p:grpSpPr>
          <a:xfrm>
            <a:off x="3568389" y="4575955"/>
            <a:ext cx="7777275" cy="1374775"/>
            <a:chOff x="3568389" y="4575955"/>
            <a:chExt cx="7777275" cy="13747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A3A3437-21D3-4EAA-A3B8-6A2A1E283A4F}"/>
                </a:ext>
              </a:extLst>
            </p:cNvPr>
            <p:cNvGrpSpPr/>
            <p:nvPr/>
          </p:nvGrpSpPr>
          <p:grpSpPr>
            <a:xfrm>
              <a:off x="3568389" y="4645449"/>
              <a:ext cx="3840104" cy="1232206"/>
              <a:chOff x="3568389" y="4645448"/>
              <a:chExt cx="4486872" cy="135790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8B26A74-10A3-4612-BF03-23193D0AA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4042" y="4645448"/>
                <a:ext cx="4155474" cy="135790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0DB1B23-C8DB-4CAB-8F68-73D57A18AABA}"/>
                  </a:ext>
                </a:extLst>
              </p:cNvPr>
              <p:cNvSpPr/>
              <p:nvPr/>
            </p:nvSpPr>
            <p:spPr>
              <a:xfrm>
                <a:off x="3568389" y="5552388"/>
                <a:ext cx="457200" cy="21186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ECAFCD0-E745-4649-9FD6-2C472B0885C2}"/>
                  </a:ext>
                </a:extLst>
              </p:cNvPr>
              <p:cNvSpPr/>
              <p:nvPr/>
            </p:nvSpPr>
            <p:spPr>
              <a:xfrm>
                <a:off x="4137102" y="4645448"/>
                <a:ext cx="267630" cy="22763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50D9CB8-51F2-4E33-8054-C304C09BE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0357" y="5324403"/>
                <a:ext cx="47490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B9C53B-16D4-4FD5-A66A-6A65E6FB9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8493" y="4645449"/>
              <a:ext cx="3937171" cy="13052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F507B8-B49B-45D3-B38B-4C06573F2850}"/>
                </a:ext>
              </a:extLst>
            </p:cNvPr>
            <p:cNvSpPr/>
            <p:nvPr/>
          </p:nvSpPr>
          <p:spPr>
            <a:xfrm>
              <a:off x="8051180" y="4575955"/>
              <a:ext cx="795456" cy="39748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BA8E4790-71DB-498F-AEF7-266696BA9744}"/>
              </a:ext>
            </a:extLst>
          </p:cNvPr>
          <p:cNvSpPr/>
          <p:nvPr/>
        </p:nvSpPr>
        <p:spPr>
          <a:xfrm>
            <a:off x="3461832" y="637490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32C6CFE-D7C7-42C8-BAA8-06E016144155}"/>
              </a:ext>
            </a:extLst>
          </p:cNvPr>
          <p:cNvSpPr/>
          <p:nvPr/>
        </p:nvSpPr>
        <p:spPr>
          <a:xfrm>
            <a:off x="3467268" y="255804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892298A-E083-4788-9403-5531C00B67DB}"/>
              </a:ext>
            </a:extLst>
          </p:cNvPr>
          <p:cNvSpPr/>
          <p:nvPr/>
        </p:nvSpPr>
        <p:spPr>
          <a:xfrm>
            <a:off x="3461832" y="4300420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45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AF9D12A-5FB1-475F-884A-C3D52A894ABF}"/>
              </a:ext>
            </a:extLst>
          </p:cNvPr>
          <p:cNvGrpSpPr/>
          <p:nvPr/>
        </p:nvGrpSpPr>
        <p:grpSpPr>
          <a:xfrm>
            <a:off x="1828902" y="1582235"/>
            <a:ext cx="9064382" cy="3977805"/>
            <a:chOff x="938092" y="1965217"/>
            <a:chExt cx="9064382" cy="397780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47751BD-F070-4425-93AA-56600EC27F56}"/>
                </a:ext>
              </a:extLst>
            </p:cNvPr>
            <p:cNvGrpSpPr/>
            <p:nvPr/>
          </p:nvGrpSpPr>
          <p:grpSpPr>
            <a:xfrm>
              <a:off x="956347" y="1965217"/>
              <a:ext cx="9046127" cy="1935510"/>
              <a:chOff x="891485" y="2287479"/>
              <a:chExt cx="9046127" cy="193551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30E8CCE-035F-481A-AB09-27FFA1D3F887}"/>
                  </a:ext>
                </a:extLst>
              </p:cNvPr>
              <p:cNvGrpSpPr/>
              <p:nvPr/>
            </p:nvGrpSpPr>
            <p:grpSpPr>
              <a:xfrm>
                <a:off x="891485" y="2360402"/>
                <a:ext cx="3968230" cy="1820129"/>
                <a:chOff x="4894144" y="1052427"/>
                <a:chExt cx="4440088" cy="1924238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58B7885-1685-4206-9188-D3E57C6E4217}"/>
                    </a:ext>
                  </a:extLst>
                </p:cNvPr>
                <p:cNvGrpSpPr/>
                <p:nvPr/>
              </p:nvGrpSpPr>
              <p:grpSpPr>
                <a:xfrm>
                  <a:off x="4894144" y="1052427"/>
                  <a:ext cx="4440088" cy="1924238"/>
                  <a:chOff x="3416789" y="929082"/>
                  <a:chExt cx="4440088" cy="1924238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3D47A213-A24E-4289-A075-03561E21EF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416789" y="929082"/>
                    <a:ext cx="4440088" cy="1924238"/>
                  </a:xfrm>
                  <a:prstGeom prst="rect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</p:pic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C006B882-BF25-4A9B-87FA-637FDD78A6BB}"/>
                      </a:ext>
                    </a:extLst>
                  </p:cNvPr>
                  <p:cNvSpPr/>
                  <p:nvPr/>
                </p:nvSpPr>
                <p:spPr>
                  <a:xfrm>
                    <a:off x="3910426" y="944873"/>
                    <a:ext cx="382795" cy="310222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4B0EC75-47A9-43F2-ACA1-05BEE63AFE2A}"/>
                    </a:ext>
                  </a:extLst>
                </p:cNvPr>
                <p:cNvSpPr/>
                <p:nvPr/>
              </p:nvSpPr>
              <p:spPr>
                <a:xfrm>
                  <a:off x="5004986" y="2183940"/>
                  <a:ext cx="382795" cy="310222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6450A18-0696-407D-827B-7EE5ABAD8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9433" y="2360402"/>
                <a:ext cx="4258179" cy="186258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16B280D-4FDF-4234-911B-B2EDDA8E2DAA}"/>
                  </a:ext>
                </a:extLst>
              </p:cNvPr>
              <p:cNvSpPr/>
              <p:nvPr/>
            </p:nvSpPr>
            <p:spPr>
              <a:xfrm>
                <a:off x="6545766" y="2287479"/>
                <a:ext cx="1237786" cy="46915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9B55596-4766-4A54-895B-87CF74A34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9715" y="3430696"/>
                <a:ext cx="803670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03DFC1C-7110-4765-836C-E88EFA00B522}"/>
                </a:ext>
              </a:extLst>
            </p:cNvPr>
            <p:cNvGrpSpPr/>
            <p:nvPr/>
          </p:nvGrpSpPr>
          <p:grpSpPr>
            <a:xfrm>
              <a:off x="938092" y="4081346"/>
              <a:ext cx="9047043" cy="1861676"/>
              <a:chOff x="1093866" y="4120848"/>
              <a:chExt cx="9047043" cy="186167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6E456FF-6224-44E7-9068-77137D3BE762}"/>
                  </a:ext>
                </a:extLst>
              </p:cNvPr>
              <p:cNvGrpSpPr/>
              <p:nvPr/>
            </p:nvGrpSpPr>
            <p:grpSpPr>
              <a:xfrm>
                <a:off x="1093866" y="4228717"/>
                <a:ext cx="4144377" cy="1739269"/>
                <a:chOff x="1208850" y="4045357"/>
                <a:chExt cx="4144377" cy="1739269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19233231-A995-472A-B220-A9E146F4A1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6957" y="4045357"/>
                  <a:ext cx="4116270" cy="173926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pic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41C066D-58DF-458E-9235-3CDC8BAA3343}"/>
                    </a:ext>
                  </a:extLst>
                </p:cNvPr>
                <p:cNvSpPr/>
                <p:nvPr/>
              </p:nvSpPr>
              <p:spPr>
                <a:xfrm>
                  <a:off x="1208850" y="5374286"/>
                  <a:ext cx="342114" cy="29343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4F25140-F4F9-4363-B35A-7250926EB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8243" y="4929106"/>
                <a:ext cx="76483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C926ECD-5950-485E-95FB-F5761B3CB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3081" y="4214178"/>
                <a:ext cx="4137828" cy="176834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4D194F-1270-427F-B3B7-1E6D5FA659D4}"/>
                  </a:ext>
                </a:extLst>
              </p:cNvPr>
              <p:cNvSpPr/>
              <p:nvPr/>
            </p:nvSpPr>
            <p:spPr>
              <a:xfrm>
                <a:off x="6251773" y="4120848"/>
                <a:ext cx="1002361" cy="4024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4AAC90-1B28-45CE-9226-C4C1963D32EA}"/>
              </a:ext>
            </a:extLst>
          </p:cNvPr>
          <p:cNvSpPr txBox="1"/>
          <p:nvPr/>
        </p:nvSpPr>
        <p:spPr>
          <a:xfrm>
            <a:off x="4298418" y="708876"/>
            <a:ext cx="444080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r>
              <a:rPr lang="en-GB" sz="2000" dirty="0"/>
              <a:t>You can also create polygons and spirals.</a:t>
            </a:r>
          </a:p>
        </p:txBody>
      </p:sp>
    </p:spTree>
    <p:extLst>
      <p:ext uri="{BB962C8B-B14F-4D97-AF65-F5344CB8AC3E}">
        <p14:creationId xmlns:p14="http://schemas.microsoft.com/office/powerpoint/2010/main" val="331119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23631" y="1197783"/>
            <a:ext cx="384905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Create some polygons. You can change their colour by clicking on them then choosing a colour from the colour bar at the bottom of the screen.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You can experiment with gradient fills by: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Selecting ‘Fill and Stroke’ from the ‘Objects’ dropdown menu.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Applying some of the different gradient options.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225F67-C5F5-43D8-93DB-6EE5E4C11FEA}"/>
              </a:ext>
            </a:extLst>
          </p:cNvPr>
          <p:cNvSpPr/>
          <p:nvPr/>
        </p:nvSpPr>
        <p:spPr>
          <a:xfrm>
            <a:off x="4881552" y="781755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701F9-91F7-413B-A429-00BA814DF35D}"/>
              </a:ext>
            </a:extLst>
          </p:cNvPr>
          <p:cNvGrpSpPr/>
          <p:nvPr/>
        </p:nvGrpSpPr>
        <p:grpSpPr>
          <a:xfrm>
            <a:off x="5316964" y="751390"/>
            <a:ext cx="4196254" cy="2550308"/>
            <a:chOff x="5237678" y="878692"/>
            <a:chExt cx="4672361" cy="30456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15C3A2-8CED-47F5-8294-B048D79F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6081" y="878692"/>
              <a:ext cx="4235557" cy="29773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918F6B-F491-48CF-BFC7-3459B2161F57}"/>
                </a:ext>
              </a:extLst>
            </p:cNvPr>
            <p:cNvSpPr/>
            <p:nvPr/>
          </p:nvSpPr>
          <p:spPr>
            <a:xfrm>
              <a:off x="5237678" y="3600096"/>
              <a:ext cx="4672361" cy="32428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4B08368-0CBA-4CBE-B690-8774A81BB09E}"/>
              </a:ext>
            </a:extLst>
          </p:cNvPr>
          <p:cNvSpPr/>
          <p:nvPr/>
        </p:nvSpPr>
        <p:spPr>
          <a:xfrm>
            <a:off x="4868833" y="3484639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B86C22-44FB-4B4E-BCAB-4B1220DFF039}"/>
              </a:ext>
            </a:extLst>
          </p:cNvPr>
          <p:cNvGrpSpPr/>
          <p:nvPr/>
        </p:nvGrpSpPr>
        <p:grpSpPr>
          <a:xfrm>
            <a:off x="5387761" y="3666103"/>
            <a:ext cx="6063598" cy="2516322"/>
            <a:chOff x="5430644" y="3590289"/>
            <a:chExt cx="6063598" cy="25163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AA8802-E610-4643-ADD9-57B983A38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7167" y="4572004"/>
              <a:ext cx="3467075" cy="15346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6F89A1-39C9-4DB1-B202-786BFF2C3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0644" y="3590289"/>
              <a:ext cx="2314727" cy="251632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C1591B-3B39-4F43-9405-82BF2D2A2E5E}"/>
                </a:ext>
              </a:extLst>
            </p:cNvPr>
            <p:cNvCxnSpPr/>
            <p:nvPr/>
          </p:nvCxnSpPr>
          <p:spPr>
            <a:xfrm>
              <a:off x="7745371" y="4791252"/>
              <a:ext cx="70252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C156D0-E181-480B-A156-5CA725005E60}"/>
                </a:ext>
              </a:extLst>
            </p:cNvPr>
            <p:cNvSpPr/>
            <p:nvPr/>
          </p:nvSpPr>
          <p:spPr>
            <a:xfrm>
              <a:off x="5886450" y="3790369"/>
              <a:ext cx="2210184" cy="18727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0E1FA7-B78D-4C41-8100-85F6C1348366}"/>
                </a:ext>
              </a:extLst>
            </p:cNvPr>
            <p:cNvSpPr/>
            <p:nvPr/>
          </p:nvSpPr>
          <p:spPr>
            <a:xfrm>
              <a:off x="10344149" y="4859880"/>
              <a:ext cx="1150093" cy="20361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063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38229" y="722372"/>
            <a:ext cx="4695886" cy="5247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can also use the gradient tool.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Select the gradient tool. Click on the object and  choose ‘Create linear gradient’ or ‘Create radial gradient’ from the tool bar.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Drag the node of the gradient handle to create the gradient effect.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You can change colour in the gradient by clicking on the node and choosing a different colour from the colour tool bar, then dragging.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discuss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Which of the shapes you have created will tessellate?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225F67-C5F5-43D8-93DB-6EE5E4C11FEA}"/>
              </a:ext>
            </a:extLst>
          </p:cNvPr>
          <p:cNvSpPr/>
          <p:nvPr/>
        </p:nvSpPr>
        <p:spPr>
          <a:xfrm>
            <a:off x="5598694" y="598479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4B08368-0CBA-4CBE-B690-8774A81BB09E}"/>
              </a:ext>
            </a:extLst>
          </p:cNvPr>
          <p:cNvSpPr/>
          <p:nvPr/>
        </p:nvSpPr>
        <p:spPr>
          <a:xfrm>
            <a:off x="5598694" y="3406382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4060AC-5315-4523-A950-72EC1E6F22D9}"/>
              </a:ext>
            </a:extLst>
          </p:cNvPr>
          <p:cNvGrpSpPr/>
          <p:nvPr/>
        </p:nvGrpSpPr>
        <p:grpSpPr>
          <a:xfrm>
            <a:off x="6034106" y="734539"/>
            <a:ext cx="2622852" cy="2493289"/>
            <a:chOff x="5712413" y="1001191"/>
            <a:chExt cx="2622852" cy="24932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783925-6694-4DD2-976C-293612E6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9302" y="1004827"/>
              <a:ext cx="2505963" cy="24428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1F5FAB-70A4-4489-949A-A345B21D88E4}"/>
                </a:ext>
              </a:extLst>
            </p:cNvPr>
            <p:cNvSpPr/>
            <p:nvPr/>
          </p:nvSpPr>
          <p:spPr>
            <a:xfrm>
              <a:off x="5712413" y="3194337"/>
              <a:ext cx="549461" cy="30014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21808E-AF02-4E05-ABAD-E9E9CB666AA6}"/>
                </a:ext>
              </a:extLst>
            </p:cNvPr>
            <p:cNvSpPr/>
            <p:nvPr/>
          </p:nvSpPr>
          <p:spPr>
            <a:xfrm>
              <a:off x="6041571" y="1001191"/>
              <a:ext cx="220303" cy="2703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768A4F-406B-4D19-8748-612BBB999D30}"/>
              </a:ext>
            </a:extLst>
          </p:cNvPr>
          <p:cNvGrpSpPr/>
          <p:nvPr/>
        </p:nvGrpSpPr>
        <p:grpSpPr>
          <a:xfrm>
            <a:off x="8796353" y="697392"/>
            <a:ext cx="2538226" cy="2535974"/>
            <a:chOff x="8294914" y="756172"/>
            <a:chExt cx="2538226" cy="25359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6AF7F8-791F-44A6-8010-4E7B0C859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7178" y="756172"/>
              <a:ext cx="2505962" cy="253597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2D732F-FF0F-4116-8250-F26F60CD63EE}"/>
                </a:ext>
              </a:extLst>
            </p:cNvPr>
            <p:cNvGrpSpPr/>
            <p:nvPr/>
          </p:nvGrpSpPr>
          <p:grpSpPr>
            <a:xfrm>
              <a:off x="8294914" y="781152"/>
              <a:ext cx="653483" cy="2494375"/>
              <a:chOff x="8294914" y="781152"/>
              <a:chExt cx="653483" cy="249437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80B9E2C-FC1C-4785-BD3F-9B6FBC38B3EF}"/>
                  </a:ext>
                </a:extLst>
              </p:cNvPr>
              <p:cNvSpPr/>
              <p:nvPr/>
            </p:nvSpPr>
            <p:spPr>
              <a:xfrm>
                <a:off x="8714299" y="781152"/>
                <a:ext cx="234098" cy="20230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5FCFFF6-A04A-407A-8426-19B6D0768161}"/>
                  </a:ext>
                </a:extLst>
              </p:cNvPr>
              <p:cNvSpPr/>
              <p:nvPr/>
            </p:nvSpPr>
            <p:spPr>
              <a:xfrm>
                <a:off x="8294914" y="3073219"/>
                <a:ext cx="442802" cy="20230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E0833B-960F-45AA-B768-F8B425C2FA48}"/>
              </a:ext>
            </a:extLst>
          </p:cNvPr>
          <p:cNvGrpSpPr/>
          <p:nvPr/>
        </p:nvGrpSpPr>
        <p:grpSpPr>
          <a:xfrm>
            <a:off x="6159535" y="3370220"/>
            <a:ext cx="1943100" cy="1866900"/>
            <a:chOff x="5437682" y="3599801"/>
            <a:chExt cx="1943100" cy="18669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1FF11A-47A6-4BA4-8FCD-FA36C721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7682" y="3599801"/>
              <a:ext cx="1943100" cy="1866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B288A4-5A46-4D72-8382-9C4B5072F4F8}"/>
                </a:ext>
              </a:extLst>
            </p:cNvPr>
            <p:cNvSpPr/>
            <p:nvPr/>
          </p:nvSpPr>
          <p:spPr>
            <a:xfrm>
              <a:off x="6601352" y="4048039"/>
              <a:ext cx="549461" cy="30014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2CC0AA1-4CAC-4E52-8BBF-CA9946E48429}"/>
              </a:ext>
            </a:extLst>
          </p:cNvPr>
          <p:cNvSpPr/>
          <p:nvPr/>
        </p:nvSpPr>
        <p:spPr>
          <a:xfrm>
            <a:off x="8267462" y="3406382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CE1441-6FD8-4253-B56B-0C8DE2F08E03}"/>
              </a:ext>
            </a:extLst>
          </p:cNvPr>
          <p:cNvGrpSpPr/>
          <p:nvPr/>
        </p:nvGrpSpPr>
        <p:grpSpPr>
          <a:xfrm>
            <a:off x="8805812" y="3370220"/>
            <a:ext cx="2528767" cy="2856262"/>
            <a:chOff x="8373144" y="3506252"/>
            <a:chExt cx="2369807" cy="26767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01D778-E3EA-491A-AEF6-BA05E256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3144" y="3506252"/>
              <a:ext cx="2369807" cy="26171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0F0030-CE3A-46EC-BB09-A0E2A7760F83}"/>
                </a:ext>
              </a:extLst>
            </p:cNvPr>
            <p:cNvSpPr/>
            <p:nvPr/>
          </p:nvSpPr>
          <p:spPr>
            <a:xfrm>
              <a:off x="10334316" y="4348182"/>
              <a:ext cx="386259" cy="16227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2F69DA7-3DE6-43E1-82FF-6983801D877A}"/>
                </a:ext>
              </a:extLst>
            </p:cNvPr>
            <p:cNvSpPr/>
            <p:nvPr/>
          </p:nvSpPr>
          <p:spPr>
            <a:xfrm>
              <a:off x="9463059" y="6020688"/>
              <a:ext cx="386259" cy="16227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805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909</Words>
  <Application>Microsoft Office PowerPoint</Application>
  <PresentationFormat>Widescreen</PresentationFormat>
  <Paragraphs>111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White</dc:creator>
  <cp:lastModifiedBy>Dominique Thomas</cp:lastModifiedBy>
  <cp:revision>11</cp:revision>
  <dcterms:created xsi:type="dcterms:W3CDTF">2018-09-25T11:16:15Z</dcterms:created>
  <dcterms:modified xsi:type="dcterms:W3CDTF">2021-06-09T13:51:50Z</dcterms:modified>
</cp:coreProperties>
</file>