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8" r:id="rId2"/>
    <p:sldId id="279" r:id="rId3"/>
    <p:sldId id="280" r:id="rId4"/>
    <p:sldId id="281" r:id="rId5"/>
    <p:sldId id="282" r:id="rId6"/>
    <p:sldId id="256" r:id="rId7"/>
    <p:sldId id="28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69" r:id="rId16"/>
    <p:sldId id="273" r:id="rId17"/>
    <p:sldId id="274" r:id="rId18"/>
    <p:sldId id="257" r:id="rId19"/>
    <p:sldId id="258" r:id="rId20"/>
    <p:sldId id="259" r:id="rId21"/>
    <p:sldId id="260" r:id="rId22"/>
    <p:sldId id="264" r:id="rId23"/>
    <p:sldId id="262" r:id="rId24"/>
    <p:sldId id="275" r:id="rId25"/>
    <p:sldId id="276" r:id="rId26"/>
    <p:sldId id="277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118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BE9C2-2468-4B19-A527-CAF91E3AD395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536DC-A083-4334-9BD0-A85AA65D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85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536DC-A083-4334-9BD0-A85AA65D57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4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E42C-C055-9440-A6C3-C2DB6295039B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0FD1-1C92-624A-B998-B404B964BE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Monday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4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Piles</a:t>
            </a:r>
            <a:r>
              <a:rPr lang="en-GB" dirty="0" smtClean="0"/>
              <a:t> of paper which…..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8448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Half finished </a:t>
            </a:r>
            <a:r>
              <a:rPr lang="en-GB" sz="5400" b="1" dirty="0" smtClean="0"/>
              <a:t>coffee</a:t>
            </a:r>
            <a:r>
              <a:rPr lang="en-GB" dirty="0" smtClean="0"/>
              <a:t> that….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2435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An unopened </a:t>
            </a:r>
            <a:r>
              <a:rPr lang="en-GB" dirty="0" smtClean="0"/>
              <a:t>_______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that….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5168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A </a:t>
            </a:r>
            <a:r>
              <a:rPr lang="en-GB" dirty="0" smtClean="0">
                <a:solidFill>
                  <a:srgbClr val="FF0000"/>
                </a:solidFill>
              </a:rPr>
              <a:t>really important</a:t>
            </a:r>
            <a:r>
              <a:rPr lang="en-GB" dirty="0" smtClean="0"/>
              <a:t>_______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for….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5611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 plastic pot </a:t>
            </a:r>
            <a:r>
              <a:rPr lang="en-GB" dirty="0" smtClean="0"/>
              <a:t>of _______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so that 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16529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1869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u="sng" dirty="0" smtClean="0"/>
              <a:t>Ten</a:t>
            </a:r>
            <a:r>
              <a:rPr lang="en-US" u="sng" dirty="0" smtClean="0"/>
              <a:t> Things found on a Teacher’s Desk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You could include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the conjunctions….</a:t>
            </a:r>
          </a:p>
          <a:p>
            <a:r>
              <a:rPr lang="en-US" dirty="0"/>
              <a:t>w</a:t>
            </a:r>
            <a:r>
              <a:rPr lang="en-US" dirty="0" smtClean="0"/>
              <a:t>hich</a:t>
            </a:r>
          </a:p>
          <a:p>
            <a:r>
              <a:rPr lang="en-US" dirty="0"/>
              <a:t>t</a:t>
            </a:r>
            <a:r>
              <a:rPr lang="en-US" dirty="0" smtClean="0"/>
              <a:t>hat</a:t>
            </a:r>
          </a:p>
          <a:p>
            <a:r>
              <a:rPr lang="en-US" dirty="0"/>
              <a:t>w</a:t>
            </a:r>
            <a:r>
              <a:rPr lang="en-US" dirty="0" smtClean="0"/>
              <a:t>ho</a:t>
            </a:r>
          </a:p>
          <a:p>
            <a:r>
              <a:rPr lang="en-US" dirty="0"/>
              <a:t>s</a:t>
            </a:r>
            <a:r>
              <a:rPr lang="en-US" dirty="0" smtClean="0"/>
              <a:t>o that</a:t>
            </a:r>
          </a:p>
          <a:p>
            <a:r>
              <a:rPr lang="en-US" dirty="0" smtClean="0"/>
              <a:t>for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498272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u="sng" dirty="0" smtClean="0"/>
              <a:t>Ten </a:t>
            </a:r>
            <a:r>
              <a:rPr lang="en-US" u="sng" dirty="0" smtClean="0"/>
              <a:t>Things found on a Teacher’s Desk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 crumpled up piece of </a:t>
            </a:r>
            <a:r>
              <a:rPr lang="en-US" dirty="0" smtClean="0"/>
              <a:t>paper.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half finished cup of coffee which she didn’t have time to drink.</a:t>
            </a:r>
          </a:p>
          <a:p>
            <a:pPr marL="0" indent="0">
              <a:buNone/>
            </a:pPr>
            <a:r>
              <a:rPr lang="en-US" dirty="0" smtClean="0"/>
              <a:t>A set of keys for the playground shed.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stripy </a:t>
            </a:r>
            <a:r>
              <a:rPr lang="en-US" dirty="0" smtClean="0"/>
              <a:t>notebook with her lesson notes for the day.</a:t>
            </a:r>
          </a:p>
          <a:p>
            <a:pPr marL="0" indent="0">
              <a:buNone/>
            </a:pPr>
            <a:r>
              <a:rPr lang="en-US" dirty="0" smtClean="0"/>
              <a:t>A photo of her gorgeous dog which she doesn’t stop talking about.</a:t>
            </a:r>
          </a:p>
          <a:p>
            <a:pPr marL="0" indent="0">
              <a:buNone/>
            </a:pPr>
            <a:r>
              <a:rPr lang="en-US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4453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Wednesday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Ten Things </a:t>
            </a:r>
            <a:r>
              <a:rPr lang="en-US" u="sng" dirty="0"/>
              <a:t>F</a:t>
            </a:r>
            <a:r>
              <a:rPr lang="en-US" u="sng" dirty="0" smtClean="0"/>
              <a:t>ound in a Child’s </a:t>
            </a:r>
            <a:r>
              <a:rPr lang="en-US" u="sng" dirty="0" err="1" smtClean="0"/>
              <a:t>Bookbag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1790"/>
            <a:ext cx="8229600" cy="624373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>
                <a:solidFill>
                  <a:srgbClr val="3366FF"/>
                </a:solidFill>
              </a:rPr>
              <a:t>What might you find in there?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12" y="1600200"/>
            <a:ext cx="3686361" cy="3289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A screwed up letter </a:t>
            </a:r>
            <a:r>
              <a:rPr lang="en-US" sz="3300" b="1" i="1" dirty="0" smtClean="0">
                <a:solidFill>
                  <a:srgbClr val="FF0000"/>
                </a:solidFill>
              </a:rPr>
              <a:t>which</a:t>
            </a:r>
            <a:r>
              <a:rPr lang="en-US" sz="3300" dirty="0" smtClean="0"/>
              <a:t> was dated last year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40" y="1600200"/>
            <a:ext cx="4531633" cy="3244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850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Read the poem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148"/>
            <a:ext cx="8229600" cy="5283015"/>
          </a:xfrm>
        </p:spPr>
        <p:txBody>
          <a:bodyPr/>
          <a:lstStyle/>
          <a:p>
            <a:r>
              <a:rPr lang="en-GB" dirty="0" smtClean="0"/>
              <a:t>My Dad is Amazing!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139" t="10465" r="62093" b="14703"/>
          <a:stretch/>
        </p:blipFill>
        <p:spPr>
          <a:xfrm>
            <a:off x="4688958" y="1020726"/>
            <a:ext cx="3290747" cy="55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3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An old apple core </a:t>
            </a:r>
            <a:r>
              <a:rPr lang="en-US" sz="3300" dirty="0" smtClean="0">
                <a:solidFill>
                  <a:srgbClr val="FF0000"/>
                </a:solidFill>
              </a:rPr>
              <a:t>that</a:t>
            </a:r>
            <a:r>
              <a:rPr lang="en-US" sz="3300" dirty="0" smtClean="0"/>
              <a:t> has been there for weeks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70" y="1600200"/>
            <a:ext cx="5355178" cy="355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Piles of books</a:t>
            </a:r>
            <a:r>
              <a:rPr lang="en-US" sz="3300" dirty="0" smtClean="0">
                <a:solidFill>
                  <a:srgbClr val="FF0000"/>
                </a:solidFill>
              </a:rPr>
              <a:t> that </a:t>
            </a:r>
            <a:r>
              <a:rPr lang="en-US" sz="3300" dirty="0" smtClean="0"/>
              <a:t>have never been read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64" y="1854626"/>
            <a:ext cx="5058595" cy="2762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Coins for the </a:t>
            </a:r>
            <a:r>
              <a:rPr lang="en-US" sz="3300" dirty="0" err="1" smtClean="0"/>
              <a:t>tuckshop</a:t>
            </a:r>
            <a:r>
              <a:rPr lang="en-US" sz="3300" dirty="0" smtClean="0"/>
              <a:t> </a:t>
            </a:r>
            <a:r>
              <a:rPr lang="en-US" sz="3300" dirty="0" smtClean="0">
                <a:solidFill>
                  <a:srgbClr val="FF0000"/>
                </a:solidFill>
              </a:rPr>
              <a:t>so</a:t>
            </a:r>
            <a:r>
              <a:rPr lang="en-US" sz="3300" dirty="0" smtClean="0"/>
              <a:t> </a:t>
            </a:r>
            <a:r>
              <a:rPr lang="en-US" sz="3300" dirty="0" smtClean="0">
                <a:solidFill>
                  <a:srgbClr val="FF0000"/>
                </a:solidFill>
              </a:rPr>
              <a:t>that </a:t>
            </a:r>
            <a:r>
              <a:rPr lang="en-US" sz="3300" dirty="0" smtClean="0"/>
              <a:t>tummies don’t rumble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793" y="2408465"/>
            <a:ext cx="3717698" cy="371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Ten Things </a:t>
            </a:r>
            <a:r>
              <a:rPr lang="en-US" u="sng" dirty="0"/>
              <a:t>F</a:t>
            </a:r>
            <a:r>
              <a:rPr lang="en-US" u="sng" dirty="0" smtClean="0"/>
              <a:t>ound in a Child’s </a:t>
            </a:r>
            <a:r>
              <a:rPr lang="en-US" u="sng" dirty="0" err="1"/>
              <a:t>B</a:t>
            </a:r>
            <a:r>
              <a:rPr lang="en-US" u="sng" dirty="0" err="1" smtClean="0"/>
              <a:t>ookbag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Write your own poem with this title.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Try to use some of these </a:t>
            </a:r>
            <a:r>
              <a:rPr lang="en-US" dirty="0" smtClean="0">
                <a:solidFill>
                  <a:srgbClr val="FF0000"/>
                </a:solidFill>
              </a:rPr>
              <a:t>conjunctions….</a:t>
            </a:r>
          </a:p>
          <a:p>
            <a:r>
              <a:rPr lang="en-US" dirty="0"/>
              <a:t>w</a:t>
            </a:r>
            <a:r>
              <a:rPr lang="en-US" dirty="0" smtClean="0"/>
              <a:t>hich</a:t>
            </a:r>
          </a:p>
          <a:p>
            <a:r>
              <a:rPr lang="en-US" dirty="0"/>
              <a:t>t</a:t>
            </a:r>
            <a:r>
              <a:rPr lang="en-US" dirty="0" smtClean="0"/>
              <a:t>hat</a:t>
            </a:r>
          </a:p>
          <a:p>
            <a:r>
              <a:rPr lang="en-US" dirty="0"/>
              <a:t>w</a:t>
            </a:r>
            <a:r>
              <a:rPr lang="en-US" dirty="0" smtClean="0"/>
              <a:t>ho</a:t>
            </a:r>
          </a:p>
          <a:p>
            <a:r>
              <a:rPr lang="en-US" dirty="0"/>
              <a:t>s</a:t>
            </a:r>
            <a:r>
              <a:rPr lang="en-US" dirty="0" smtClean="0"/>
              <a:t>o that</a:t>
            </a:r>
          </a:p>
          <a:p>
            <a:r>
              <a:rPr lang="en-US" dirty="0"/>
              <a:t>f</a:t>
            </a:r>
            <a:r>
              <a:rPr lang="en-US" dirty="0" smtClean="0"/>
              <a:t>or</a:t>
            </a:r>
          </a:p>
          <a:p>
            <a:r>
              <a:rPr lang="en-US" dirty="0" smtClean="0"/>
              <a:t>al</a:t>
            </a:r>
            <a:r>
              <a:rPr lang="en-US" dirty="0" smtClean="0"/>
              <a:t>though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539" y="2771775"/>
            <a:ext cx="1817211" cy="1621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Thursday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7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755356"/>
          </a:xfrm>
        </p:spPr>
        <p:txBody>
          <a:bodyPr/>
          <a:lstStyle/>
          <a:p>
            <a:r>
              <a:rPr lang="en-GB" dirty="0" smtClean="0"/>
              <a:t>Think abou</a:t>
            </a:r>
            <a:r>
              <a:rPr lang="en-GB" dirty="0" smtClean="0"/>
              <a:t>t ‘The Boy in the Dress’ by David </a:t>
            </a:r>
            <a:r>
              <a:rPr lang="en-GB" dirty="0" err="1" smtClean="0"/>
              <a:t>Walliams</a:t>
            </a:r>
            <a:r>
              <a:rPr lang="en-GB" dirty="0" smtClean="0"/>
              <a:t>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</a:t>
            </a:r>
            <a:r>
              <a:rPr lang="en-GB" dirty="0" smtClean="0"/>
              <a:t>is the moral/message of the 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9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758952"/>
            <a:ext cx="8567928" cy="5577840"/>
          </a:xfrm>
        </p:spPr>
        <p:txBody>
          <a:bodyPr>
            <a:normAutofit/>
          </a:bodyPr>
          <a:lstStyle/>
          <a:p>
            <a:r>
              <a:rPr lang="en-GB" sz="2000" dirty="0"/>
              <a:t>Choose one character from the story. Answer these questions.</a:t>
            </a:r>
          </a:p>
          <a:p>
            <a:endParaRPr lang="en-GB" sz="2000" dirty="0"/>
          </a:p>
          <a:p>
            <a:r>
              <a:rPr lang="en-GB" sz="2000" dirty="0"/>
              <a:t>What was the character like at the start of the story?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At the beginning ………. was…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What happened to that character in the story?</a:t>
            </a:r>
          </a:p>
          <a:p>
            <a:r>
              <a:rPr lang="en-GB" sz="2000" dirty="0">
                <a:solidFill>
                  <a:srgbClr val="FF0000"/>
                </a:solidFill>
              </a:rPr>
              <a:t>In the story, ______ etc… happened to my …………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How did they feel after (at the end) and how did they change?</a:t>
            </a:r>
          </a:p>
          <a:p>
            <a:r>
              <a:rPr lang="en-GB" sz="2000" dirty="0">
                <a:solidFill>
                  <a:srgbClr val="FF0000"/>
                </a:solidFill>
              </a:rPr>
              <a:t>_______ felt….. And he/she changed because…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Did you enjoy the book?</a:t>
            </a:r>
          </a:p>
          <a:p>
            <a:r>
              <a:rPr lang="en-GB" sz="2000" dirty="0">
                <a:solidFill>
                  <a:srgbClr val="FF0000"/>
                </a:solidFill>
              </a:rPr>
              <a:t>I enjoyed/disliked the book because…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49"/>
            <a:ext cx="7886700" cy="4389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Now…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7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u="sng" dirty="0" smtClean="0"/>
              <a:t>Task 1</a:t>
            </a:r>
          </a:p>
          <a:p>
            <a:r>
              <a:rPr lang="en-GB" dirty="0" smtClean="0"/>
              <a:t>Log </a:t>
            </a:r>
            <a:r>
              <a:rPr lang="en-GB" dirty="0"/>
              <a:t>on to Bug Club and read a book (part of a book if it is very long one) and complete the questions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u="sng" dirty="0" smtClean="0"/>
              <a:t>Word challenge.</a:t>
            </a:r>
          </a:p>
          <a:p>
            <a:r>
              <a:rPr lang="en-GB" dirty="0" smtClean="0"/>
              <a:t>pick </a:t>
            </a:r>
            <a:r>
              <a:rPr lang="en-GB" dirty="0"/>
              <a:t>a letter. </a:t>
            </a:r>
          </a:p>
          <a:p>
            <a:r>
              <a:rPr lang="en-GB" dirty="0"/>
              <a:t>Challenge 1 – think of  as many words as you can which begin with that letter.</a:t>
            </a:r>
          </a:p>
          <a:p>
            <a:r>
              <a:rPr lang="en-GB" dirty="0"/>
              <a:t>Challenge 2 – think of the longest word you can that belongs with that letter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79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632"/>
            <a:ext cx="8229600" cy="5641531"/>
          </a:xfrm>
        </p:spPr>
        <p:txBody>
          <a:bodyPr>
            <a:noAutofit/>
          </a:bodyPr>
          <a:lstStyle/>
          <a:p>
            <a:r>
              <a:rPr lang="en-GB" sz="2800" dirty="0" smtClean="0"/>
              <a:t>This poem is not literal – for example Dad doesn’t really teach Granny to suck eggs it contains lots of ‘</a:t>
            </a:r>
            <a:r>
              <a:rPr lang="en-GB" sz="2800" b="1" u="sng" dirty="0" smtClean="0">
                <a:solidFill>
                  <a:srgbClr val="FF0000"/>
                </a:solidFill>
              </a:rPr>
              <a:t>idioms</a:t>
            </a:r>
            <a:r>
              <a:rPr lang="en-GB" sz="2800" dirty="0" smtClean="0"/>
              <a:t>’ which are phrases that have a different meaning to the literal meaning of the words. </a:t>
            </a:r>
          </a:p>
          <a:p>
            <a:pPr marL="0" indent="0">
              <a:buNone/>
            </a:pPr>
            <a:r>
              <a:rPr lang="en-GB" sz="2800" u="sng" dirty="0" smtClean="0"/>
              <a:t>Task 1 </a:t>
            </a:r>
          </a:p>
          <a:p>
            <a:pPr marL="0" indent="0">
              <a:buNone/>
            </a:pPr>
            <a:r>
              <a:rPr lang="en-GB" sz="2800" dirty="0" smtClean="0"/>
              <a:t>Do a search and find the meaning of the different idioms in the poem.</a:t>
            </a:r>
          </a:p>
          <a:p>
            <a:pPr marL="0" indent="0">
              <a:buNone/>
            </a:pPr>
            <a:r>
              <a:rPr lang="en-GB" sz="2800" dirty="0" err="1" smtClean="0"/>
              <a:t>Eg</a:t>
            </a:r>
            <a:r>
              <a:rPr lang="en-GB" sz="2800" dirty="0" smtClean="0"/>
              <a:t>. Making mountains out of molehills </a:t>
            </a:r>
            <a:r>
              <a:rPr lang="en-GB" sz="2800" i="1" dirty="0" smtClean="0"/>
              <a:t>means</a:t>
            </a:r>
            <a:r>
              <a:rPr lang="en-GB" sz="2800" dirty="0" smtClean="0"/>
              <a:t> behaving as if a small problem is a really big problem.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u="sng" dirty="0" smtClean="0"/>
              <a:t>Task 2 </a:t>
            </a:r>
          </a:p>
          <a:p>
            <a:pPr marL="0" indent="0">
              <a:buNone/>
            </a:pPr>
            <a:r>
              <a:rPr lang="en-GB" sz="2800" dirty="0" smtClean="0"/>
              <a:t>Answer the comprehension questions on the following slide.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2015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896"/>
            <a:ext cx="8503920" cy="630936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‘My </a:t>
            </a:r>
            <a:r>
              <a:rPr lang="en-GB" sz="4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 </a:t>
            </a:r>
            <a:r>
              <a:rPr lang="en-GB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4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Amazing</a:t>
            </a:r>
            <a:r>
              <a:rPr lang="en-GB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Comprehension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blue words are multiple choice answers to help you.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adjective describes dad?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he make mum’s blood boil?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makes her hot    He makes her really cross     He wants to cook her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mean to drive someone up the wall?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means to crash the car     It means to drive up a hill       It means to keep annoying someone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dad’s eyes described as being? What does this mean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mean to walk around with your head in the clouds?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means to daydream     It means to keep looking upwards    It means to walk on tiptoe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most amazing thing about dad?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can bite people’s heads off       He can get cross with people     He can tell people off really well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adjective would describe your dad and why?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7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poem on the following slide</a:t>
            </a:r>
          </a:p>
          <a:p>
            <a:r>
              <a:rPr lang="en-GB" dirty="0" smtClean="0"/>
              <a:t>Think about the rhythm of the poem</a:t>
            </a:r>
          </a:p>
          <a:p>
            <a:r>
              <a:rPr lang="en-GB" dirty="0" smtClean="0"/>
              <a:t>Notice how the similar/same sentence openers help to maintain a rhythm and to show that it is a list. </a:t>
            </a:r>
          </a:p>
          <a:p>
            <a:r>
              <a:rPr lang="en-GB" dirty="0" smtClean="0"/>
              <a:t>Notice the combination of long and (mostly) short lines.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26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44866"/>
            <a:ext cx="6774498" cy="572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your own poem, based on the poem you have just read. </a:t>
            </a:r>
          </a:p>
          <a:p>
            <a:endParaRPr lang="en-GB" dirty="0"/>
          </a:p>
          <a:p>
            <a:r>
              <a:rPr lang="en-GB" dirty="0" smtClean="0"/>
              <a:t>Your poem will be called</a:t>
            </a:r>
          </a:p>
          <a:p>
            <a:r>
              <a:rPr lang="en-GB" u="sng" dirty="0" smtClean="0"/>
              <a:t>Ten Things Found On A Teacher’s Desk</a:t>
            </a:r>
          </a:p>
          <a:p>
            <a:endParaRPr lang="en-GB" u="sng" dirty="0"/>
          </a:p>
          <a:p>
            <a:r>
              <a:rPr lang="en-GB" dirty="0" smtClean="0"/>
              <a:t>Have a look at the next slides if you need some inspiration.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84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Ten Things </a:t>
            </a:r>
            <a:r>
              <a:rPr lang="en-US" u="sng" dirty="0"/>
              <a:t>F</a:t>
            </a:r>
            <a:r>
              <a:rPr lang="en-US" u="sng" dirty="0" smtClean="0"/>
              <a:t>ound on a Teacher’s Desk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1790"/>
            <a:ext cx="8229600" cy="624373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>
                <a:solidFill>
                  <a:srgbClr val="3366FF"/>
                </a:solidFill>
              </a:rPr>
              <a:t>What might you find on there?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An </a:t>
            </a:r>
            <a:r>
              <a:rPr lang="en-GB" sz="3200" i="1" dirty="0" smtClean="0">
                <a:solidFill>
                  <a:srgbClr val="FF0000"/>
                </a:solidFill>
              </a:rPr>
              <a:t>out of date </a:t>
            </a:r>
            <a:r>
              <a:rPr lang="en-GB" sz="4000" dirty="0" smtClean="0"/>
              <a:t>laptop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used to teach the lessons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2105819"/>
            <a:ext cx="5353050" cy="3514725"/>
          </a:xfrm>
        </p:spPr>
      </p:pic>
    </p:spTree>
    <p:extLst>
      <p:ext uri="{BB962C8B-B14F-4D97-AF65-F5344CB8AC3E}">
        <p14:creationId xmlns:p14="http://schemas.microsoft.com/office/powerpoint/2010/main" val="4133555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725</Words>
  <Application>Microsoft Office PowerPoint</Application>
  <PresentationFormat>On-screen Show (4:3)</PresentationFormat>
  <Paragraphs>100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Monday</vt:lpstr>
      <vt:lpstr>Read the poem </vt:lpstr>
      <vt:lpstr>PowerPoint Presentation</vt:lpstr>
      <vt:lpstr>PowerPoint Presentation</vt:lpstr>
      <vt:lpstr>Tuesday</vt:lpstr>
      <vt:lpstr>PowerPoint Presentation</vt:lpstr>
      <vt:lpstr>Your turn!</vt:lpstr>
      <vt:lpstr>Ten Things Found on a Teacher’s Desk</vt:lpstr>
      <vt:lpstr>An out of date laptop used to teach the lessons</vt:lpstr>
      <vt:lpstr>Piles of paper which…..</vt:lpstr>
      <vt:lpstr>Half finished coffee that….</vt:lpstr>
      <vt:lpstr>An unopened _______ that….</vt:lpstr>
      <vt:lpstr>A really important_______ for….</vt:lpstr>
      <vt:lpstr>A plastic pot of _______ so that ….</vt:lpstr>
      <vt:lpstr>Ten Things found on a Teacher’s Desk</vt:lpstr>
      <vt:lpstr>Ten Things found on a Teacher’s Desk</vt:lpstr>
      <vt:lpstr>Wednesday</vt:lpstr>
      <vt:lpstr>Ten Things Found in a Child’s Bookbag</vt:lpstr>
      <vt:lpstr>A screwed up letter which was dated last year</vt:lpstr>
      <vt:lpstr>An old apple core that has been there for weeks</vt:lpstr>
      <vt:lpstr>Piles of books that have never been read</vt:lpstr>
      <vt:lpstr>Coins for the tuckshop so that tummies don’t rumble</vt:lpstr>
      <vt:lpstr>Ten Things Found in a Child’s Bookbag</vt:lpstr>
      <vt:lpstr>Thursday</vt:lpstr>
      <vt:lpstr>Think about ‘The Boy in the Dress’ by David Walliams.   What is the moral/message of the story?</vt:lpstr>
      <vt:lpstr>Now…</vt:lpstr>
      <vt:lpstr>Friday </vt:lpstr>
    </vt:vector>
  </TitlesOfParts>
  <Company>rebeugeot4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Rebeugeot Family</dc:creator>
  <cp:lastModifiedBy>Brennan, Caroline</cp:lastModifiedBy>
  <cp:revision>14</cp:revision>
  <dcterms:created xsi:type="dcterms:W3CDTF">2016-06-27T08:09:32Z</dcterms:created>
  <dcterms:modified xsi:type="dcterms:W3CDTF">2021-05-22T16:12:52Z</dcterms:modified>
</cp:coreProperties>
</file>