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45" r:id="rId2"/>
    <p:sldMasterId id="2147483733" r:id="rId3"/>
  </p:sldMasterIdLst>
  <p:notesMasterIdLst>
    <p:notesMasterId r:id="rId34"/>
  </p:notesMasterIdLst>
  <p:handoutMasterIdLst>
    <p:handoutMasterId r:id="rId35"/>
  </p:handoutMasterIdLst>
  <p:sldIdLst>
    <p:sldId id="1310" r:id="rId4"/>
    <p:sldId id="1100" r:id="rId5"/>
    <p:sldId id="1101" r:id="rId6"/>
    <p:sldId id="1099" r:id="rId7"/>
    <p:sldId id="1242" r:id="rId8"/>
    <p:sldId id="1265" r:id="rId9"/>
    <p:sldId id="1325" r:id="rId10"/>
    <p:sldId id="1333" r:id="rId11"/>
    <p:sldId id="1355" r:id="rId12"/>
    <p:sldId id="1360" r:id="rId13"/>
    <p:sldId id="1361" r:id="rId14"/>
    <p:sldId id="1362" r:id="rId15"/>
    <p:sldId id="1363" r:id="rId16"/>
    <p:sldId id="1364" r:id="rId17"/>
    <p:sldId id="1365" r:id="rId18"/>
    <p:sldId id="1368" r:id="rId19"/>
    <p:sldId id="1356" r:id="rId20"/>
    <p:sldId id="1371" r:id="rId21"/>
    <p:sldId id="1372" r:id="rId22"/>
    <p:sldId id="1369" r:id="rId23"/>
    <p:sldId id="1373" r:id="rId24"/>
    <p:sldId id="1357" r:id="rId25"/>
    <p:sldId id="1367" r:id="rId26"/>
    <p:sldId id="1374" r:id="rId27"/>
    <p:sldId id="1358" r:id="rId28"/>
    <p:sldId id="1370" r:id="rId29"/>
    <p:sldId id="1359" r:id="rId30"/>
    <p:sldId id="1311" r:id="rId31"/>
    <p:sldId id="1330" r:id="rId32"/>
    <p:sldId id="1349" r:id="rId33"/>
  </p:sldIdLst>
  <p:sldSz cx="9144000" cy="6858000" type="screen4x3"/>
  <p:notesSz cx="6858000" cy="1209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8AC3"/>
    <a:srgbClr val="FFFFCC"/>
    <a:srgbClr val="F2F2F2"/>
    <a:srgbClr val="E2DBED"/>
    <a:srgbClr val="000000"/>
    <a:srgbClr val="DAEFC3"/>
    <a:srgbClr val="ADDB7B"/>
    <a:srgbClr val="C030A9"/>
    <a:srgbClr val="F5D5E7"/>
    <a:srgbClr val="D4E2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4724" autoAdjust="0"/>
  </p:normalViewPr>
  <p:slideViewPr>
    <p:cSldViewPr snapToGrid="0">
      <p:cViewPr varScale="1">
        <p:scale>
          <a:sx n="93" d="100"/>
          <a:sy n="93" d="100"/>
        </p:scale>
        <p:origin x="1908" y="78"/>
      </p:cViewPr>
      <p:guideLst>
        <p:guide orient="horz" pos="2160"/>
        <p:guide pos="2880"/>
      </p:guideLst>
    </p:cSldViewPr>
  </p:slideViewPr>
  <p:notesTextViewPr>
    <p:cViewPr>
      <p:scale>
        <a:sx n="3" d="2"/>
        <a:sy n="3" d="2"/>
      </p:scale>
      <p:origin x="0" y="0"/>
    </p:cViewPr>
  </p:notesTextViewPr>
  <p:notesViewPr>
    <p:cSldViewPr snapToGrid="0">
      <p:cViewPr varScale="1">
        <p:scale>
          <a:sx n="129" d="100"/>
          <a:sy n="129" d="100"/>
        </p:scale>
        <p:origin x="88" y="9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87685775248194"/>
          <c:y val="0.17273098292262623"/>
          <c:w val="0.53577995055538485"/>
          <c:h val="0.7755252809538814"/>
        </c:manualLayout>
      </c:layout>
      <c:doughnutChart>
        <c:varyColors val="1"/>
        <c:ser>
          <c:idx val="0"/>
          <c:order val="0"/>
          <c:tx>
            <c:strRef>
              <c:f>Sheet1!$B$1</c:f>
              <c:strCache>
                <c:ptCount val="1"/>
                <c:pt idx="0">
                  <c:v>Column1</c:v>
                </c:pt>
              </c:strCache>
            </c:strRef>
          </c:tx>
          <c:spPr>
            <a:ln w="28575">
              <a:solidFill>
                <a:schemeClr val="tx1"/>
              </a:solidFill>
            </a:ln>
          </c:spPr>
          <c:dPt>
            <c:idx val="0"/>
            <c:bubble3D val="0"/>
            <c:spPr>
              <a:solidFill>
                <a:srgbClr val="DF6068"/>
              </a:solidFill>
              <a:ln w="28575">
                <a:solidFill>
                  <a:schemeClr val="tx1"/>
                </a:solidFill>
              </a:ln>
              <a:effectLst/>
            </c:spPr>
            <c:extLst>
              <c:ext xmlns:c16="http://schemas.microsoft.com/office/drawing/2014/chart" uri="{C3380CC4-5D6E-409C-BE32-E72D297353CC}">
                <c16:uniqueId val="{00000001-C84A-4BF5-B0A0-0040D9EAC383}"/>
              </c:ext>
            </c:extLst>
          </c:dPt>
          <c:dPt>
            <c:idx val="1"/>
            <c:bubble3D val="0"/>
            <c:spPr>
              <a:solidFill>
                <a:srgbClr val="80A0F2"/>
              </a:solidFill>
              <a:ln w="28575">
                <a:solidFill>
                  <a:schemeClr val="tx1"/>
                </a:solidFill>
              </a:ln>
              <a:effectLst/>
            </c:spPr>
            <c:extLst>
              <c:ext xmlns:c16="http://schemas.microsoft.com/office/drawing/2014/chart" uri="{C3380CC4-5D6E-409C-BE32-E72D297353CC}">
                <c16:uniqueId val="{00000003-C84A-4BF5-B0A0-0040D9EAC383}"/>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entury Gothic" panose="020B0502020202020204" pitchFamily="34" charset="0"/>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No</c:v>
                </c:pt>
                <c:pt idx="1">
                  <c:v>Yes</c:v>
                </c:pt>
              </c:strCache>
            </c:strRef>
          </c:cat>
          <c:val>
            <c:numRef>
              <c:f>Sheet1!$B$2:$B$3</c:f>
              <c:numCache>
                <c:formatCode>General</c:formatCode>
                <c:ptCount val="2"/>
                <c:pt idx="0">
                  <c:v>61.1</c:v>
                </c:pt>
                <c:pt idx="1">
                  <c:v>38.9</c:v>
                </c:pt>
              </c:numCache>
            </c:numRef>
          </c:val>
          <c:extLst>
            <c:ext xmlns:c16="http://schemas.microsoft.com/office/drawing/2014/chart" uri="{C3380CC4-5D6E-409C-BE32-E72D297353CC}">
              <c16:uniqueId val="{00000004-C84A-4BF5-B0A0-0040D9EAC38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F38DE1-4AB9-4915-A3B6-CDC2B8270139}"/>
              </a:ext>
            </a:extLst>
          </p:cNvPr>
          <p:cNvSpPr>
            <a:spLocks noGrp="1"/>
          </p:cNvSpPr>
          <p:nvPr>
            <p:ph type="hdr" sz="quarter"/>
          </p:nvPr>
        </p:nvSpPr>
        <p:spPr>
          <a:xfrm>
            <a:off x="0" y="0"/>
            <a:ext cx="2971800" cy="6032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B25F074-D0D9-4FAE-BD90-2028A63EB1A0}"/>
              </a:ext>
            </a:extLst>
          </p:cNvPr>
          <p:cNvSpPr>
            <a:spLocks noGrp="1"/>
          </p:cNvSpPr>
          <p:nvPr>
            <p:ph type="dt" sz="quarter" idx="1"/>
          </p:nvPr>
        </p:nvSpPr>
        <p:spPr>
          <a:xfrm>
            <a:off x="3884613" y="0"/>
            <a:ext cx="2971800" cy="60325"/>
          </a:xfrm>
          <a:prstGeom prst="rect">
            <a:avLst/>
          </a:prstGeom>
        </p:spPr>
        <p:txBody>
          <a:bodyPr vert="horz" lIns="91440" tIns="45720" rIns="91440" bIns="45720" rtlCol="0"/>
          <a:lstStyle>
            <a:lvl1pPr algn="r">
              <a:defRPr sz="1200"/>
            </a:lvl1pPr>
          </a:lstStyle>
          <a:p>
            <a:fld id="{C3BE57D8-D0E0-40C1-8760-0B9C9E974ACE}" type="datetimeFigureOut">
              <a:rPr lang="en-GB" smtClean="0"/>
              <a:t>06/05/2021</a:t>
            </a:fld>
            <a:endParaRPr lang="en-GB"/>
          </a:p>
        </p:txBody>
      </p:sp>
      <p:sp>
        <p:nvSpPr>
          <p:cNvPr id="4" name="Footer Placeholder 3">
            <a:extLst>
              <a:ext uri="{FF2B5EF4-FFF2-40B4-BE49-F238E27FC236}">
                <a16:creationId xmlns:a16="http://schemas.microsoft.com/office/drawing/2014/main" id="{36C8F094-B77B-4612-A09F-1B5875AED730}"/>
              </a:ext>
            </a:extLst>
          </p:cNvPr>
          <p:cNvSpPr>
            <a:spLocks noGrp="1"/>
          </p:cNvSpPr>
          <p:nvPr>
            <p:ph type="ftr" sz="quarter" idx="2"/>
          </p:nvPr>
        </p:nvSpPr>
        <p:spPr>
          <a:xfrm>
            <a:off x="0" y="1149350"/>
            <a:ext cx="2971800" cy="603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2A71274-DD9A-4085-9A0C-E77174356028}"/>
              </a:ext>
            </a:extLst>
          </p:cNvPr>
          <p:cNvSpPr>
            <a:spLocks noGrp="1"/>
          </p:cNvSpPr>
          <p:nvPr>
            <p:ph type="sldNum" sz="quarter" idx="3"/>
          </p:nvPr>
        </p:nvSpPr>
        <p:spPr>
          <a:xfrm>
            <a:off x="3884613" y="1149350"/>
            <a:ext cx="2971800" cy="60325"/>
          </a:xfrm>
          <a:prstGeom prst="rect">
            <a:avLst/>
          </a:prstGeom>
        </p:spPr>
        <p:txBody>
          <a:bodyPr vert="horz" lIns="91440" tIns="45720" rIns="91440" bIns="45720" rtlCol="0" anchor="b"/>
          <a:lstStyle>
            <a:lvl1pPr algn="r">
              <a:defRPr sz="1200"/>
            </a:lvl1pPr>
          </a:lstStyle>
          <a:p>
            <a:fld id="{5B07383D-21EB-42A0-998B-9DE5524CB44A}" type="slidenum">
              <a:rPr lang="en-GB" smtClean="0"/>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03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60325"/>
          </a:xfrm>
          <a:prstGeom prst="rect">
            <a:avLst/>
          </a:prstGeom>
        </p:spPr>
        <p:txBody>
          <a:bodyPr vert="horz" lIns="91440" tIns="45720" rIns="91440" bIns="45720" rtlCol="0"/>
          <a:lstStyle>
            <a:lvl1pPr algn="r">
              <a:defRPr sz="1200"/>
            </a:lvl1pPr>
          </a:lstStyle>
          <a:p>
            <a:fld id="{E6A4880E-DC26-47C3-A753-1344562A3DDD}" type="datetimeFigureOut">
              <a:rPr lang="en-GB" smtClean="0"/>
              <a:t>06/05/2021</a:t>
            </a:fld>
            <a:endParaRPr lang="en-GB"/>
          </a:p>
        </p:txBody>
      </p:sp>
      <p:sp>
        <p:nvSpPr>
          <p:cNvPr id="4" name="Slide Image Placeholder 3"/>
          <p:cNvSpPr>
            <a:spLocks noGrp="1" noRot="1" noChangeAspect="1"/>
          </p:cNvSpPr>
          <p:nvPr>
            <p:ph type="sldImg" idx="2"/>
          </p:nvPr>
        </p:nvSpPr>
        <p:spPr>
          <a:xfrm>
            <a:off x="3157538" y="150813"/>
            <a:ext cx="542925" cy="407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582613"/>
            <a:ext cx="5486400" cy="4762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149350"/>
            <a:ext cx="2971800" cy="603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1149350"/>
            <a:ext cx="2971800" cy="60325"/>
          </a:xfrm>
          <a:prstGeom prst="rect">
            <a:avLst/>
          </a:prstGeom>
        </p:spPr>
        <p:txBody>
          <a:bodyPr vert="horz" lIns="91440" tIns="45720" rIns="91440" bIns="45720" rtlCol="0" anchor="b"/>
          <a:lstStyle>
            <a:lvl1pPr algn="r">
              <a:defRPr sz="1200"/>
            </a:lvl1pPr>
          </a:lstStyle>
          <a:p>
            <a:fld id="{C00E99A3-C08E-4E30-9AB6-0C6D7229B5B0}" type="slidenum">
              <a:rPr lang="en-GB" smtClean="0"/>
              <a:t>‹#›</a:t>
            </a:fld>
            <a:endParaRPr lang="en-GB"/>
          </a:p>
        </p:txBody>
      </p:sp>
    </p:spTree>
    <p:extLst>
      <p:ext uri="{BB962C8B-B14F-4D97-AF65-F5344CB8AC3E}">
        <p14:creationId xmlns:p14="http://schemas.microsoft.com/office/powerpoint/2010/main" val="259309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KA2ckH0Y_x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N0-AjP3cFjg&amp;feature=youtu.b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KvS5d2fqmI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C00E99A3-C08E-4E30-9AB6-0C6D7229B5B0}" type="slidenum">
              <a:rPr lang="en-GB" smtClean="0"/>
              <a:t>2</a:t>
            </a:fld>
            <a:endParaRPr lang="en-GB"/>
          </a:p>
        </p:txBody>
      </p:sp>
    </p:spTree>
    <p:extLst>
      <p:ext uri="{BB962C8B-B14F-4D97-AF65-F5344CB8AC3E}">
        <p14:creationId xmlns:p14="http://schemas.microsoft.com/office/powerpoint/2010/main" val="112155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r>
              <a:rPr lang="en-GB" b="0" dirty="0"/>
              <a:t>1) iStock</a:t>
            </a:r>
          </a:p>
          <a:p>
            <a:endParaRPr lang="en-GB" dirty="0"/>
          </a:p>
        </p:txBody>
      </p:sp>
      <p:sp>
        <p:nvSpPr>
          <p:cNvPr id="4" name="Slide Number Placeholder 3"/>
          <p:cNvSpPr>
            <a:spLocks noGrp="1"/>
          </p:cNvSpPr>
          <p:nvPr>
            <p:ph type="sldNum" sz="quarter" idx="5"/>
          </p:nvPr>
        </p:nvSpPr>
        <p:spPr/>
        <p:txBody>
          <a:bodyPr/>
          <a:lstStyle/>
          <a:p>
            <a:fld id="{C00E99A3-C08E-4E30-9AB6-0C6D7229B5B0}" type="slidenum">
              <a:rPr lang="en-GB" smtClean="0"/>
              <a:t>11</a:t>
            </a:fld>
            <a:endParaRPr lang="en-GB"/>
          </a:p>
        </p:txBody>
      </p:sp>
    </p:spTree>
    <p:extLst>
      <p:ext uri="{BB962C8B-B14F-4D97-AF65-F5344CB8AC3E}">
        <p14:creationId xmlns:p14="http://schemas.microsoft.com/office/powerpoint/2010/main" val="108441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r>
              <a:rPr lang="en-GB" b="0" dirty="0"/>
              <a:t>1) iStock</a:t>
            </a:r>
          </a:p>
          <a:p>
            <a:endParaRPr lang="en-GB" dirty="0"/>
          </a:p>
        </p:txBody>
      </p:sp>
      <p:sp>
        <p:nvSpPr>
          <p:cNvPr id="4" name="Slide Number Placeholder 3"/>
          <p:cNvSpPr>
            <a:spLocks noGrp="1"/>
          </p:cNvSpPr>
          <p:nvPr>
            <p:ph type="sldNum" sz="quarter" idx="5"/>
          </p:nvPr>
        </p:nvSpPr>
        <p:spPr/>
        <p:txBody>
          <a:bodyPr/>
          <a:lstStyle/>
          <a:p>
            <a:fld id="{C00E99A3-C08E-4E30-9AB6-0C6D7229B5B0}" type="slidenum">
              <a:rPr lang="en-GB" smtClean="0"/>
              <a:t>12</a:t>
            </a:fld>
            <a:endParaRPr lang="en-GB"/>
          </a:p>
        </p:txBody>
      </p:sp>
    </p:spTree>
    <p:extLst>
      <p:ext uri="{BB962C8B-B14F-4D97-AF65-F5344CB8AC3E}">
        <p14:creationId xmlns:p14="http://schemas.microsoft.com/office/powerpoint/2010/main" val="209680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r>
              <a:rPr lang="en-GB" b="0" dirty="0"/>
              <a:t>1) iStock</a:t>
            </a:r>
          </a:p>
          <a:p>
            <a:endParaRPr lang="en-GB" dirty="0"/>
          </a:p>
        </p:txBody>
      </p:sp>
      <p:sp>
        <p:nvSpPr>
          <p:cNvPr id="4" name="Slide Number Placeholder 3"/>
          <p:cNvSpPr>
            <a:spLocks noGrp="1"/>
          </p:cNvSpPr>
          <p:nvPr>
            <p:ph type="sldNum" sz="quarter" idx="5"/>
          </p:nvPr>
        </p:nvSpPr>
        <p:spPr/>
        <p:txBody>
          <a:bodyPr/>
          <a:lstStyle/>
          <a:p>
            <a:fld id="{C00E99A3-C08E-4E30-9AB6-0C6D7229B5B0}" type="slidenum">
              <a:rPr lang="en-GB" smtClean="0"/>
              <a:t>13</a:t>
            </a:fld>
            <a:endParaRPr lang="en-GB"/>
          </a:p>
        </p:txBody>
      </p:sp>
    </p:spTree>
    <p:extLst>
      <p:ext uri="{BB962C8B-B14F-4D97-AF65-F5344CB8AC3E}">
        <p14:creationId xmlns:p14="http://schemas.microsoft.com/office/powerpoint/2010/main" val="316600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r>
              <a:rPr lang="en-GB" b="0" dirty="0"/>
              <a:t>1) iStock</a:t>
            </a:r>
          </a:p>
          <a:p>
            <a:endParaRPr lang="en-GB" dirty="0"/>
          </a:p>
        </p:txBody>
      </p:sp>
      <p:sp>
        <p:nvSpPr>
          <p:cNvPr id="4" name="Slide Number Placeholder 3"/>
          <p:cNvSpPr>
            <a:spLocks noGrp="1"/>
          </p:cNvSpPr>
          <p:nvPr>
            <p:ph type="sldNum" sz="quarter" idx="5"/>
          </p:nvPr>
        </p:nvSpPr>
        <p:spPr/>
        <p:txBody>
          <a:bodyPr/>
          <a:lstStyle/>
          <a:p>
            <a:fld id="{C00E99A3-C08E-4E30-9AB6-0C6D7229B5B0}" type="slidenum">
              <a:rPr lang="en-GB" smtClean="0"/>
              <a:t>14</a:t>
            </a:fld>
            <a:endParaRPr lang="en-GB"/>
          </a:p>
        </p:txBody>
      </p:sp>
    </p:spTree>
    <p:extLst>
      <p:ext uri="{BB962C8B-B14F-4D97-AF65-F5344CB8AC3E}">
        <p14:creationId xmlns:p14="http://schemas.microsoft.com/office/powerpoint/2010/main" val="206270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r>
              <a:rPr lang="en-GB" b="0" dirty="0"/>
              <a:t>1) iStock</a:t>
            </a:r>
          </a:p>
        </p:txBody>
      </p:sp>
      <p:sp>
        <p:nvSpPr>
          <p:cNvPr id="4" name="Slide Number Placeholder 3"/>
          <p:cNvSpPr>
            <a:spLocks noGrp="1"/>
          </p:cNvSpPr>
          <p:nvPr>
            <p:ph type="sldNum" sz="quarter" idx="5"/>
          </p:nvPr>
        </p:nvSpPr>
        <p:spPr/>
        <p:txBody>
          <a:bodyPr/>
          <a:lstStyle/>
          <a:p>
            <a:fld id="{C00E99A3-C08E-4E30-9AB6-0C6D7229B5B0}" type="slidenum">
              <a:rPr lang="en-GB" smtClean="0"/>
              <a:t>15</a:t>
            </a:fld>
            <a:endParaRPr lang="en-GB"/>
          </a:p>
        </p:txBody>
      </p:sp>
    </p:spTree>
    <p:extLst>
      <p:ext uri="{BB962C8B-B14F-4D97-AF65-F5344CB8AC3E}">
        <p14:creationId xmlns:p14="http://schemas.microsoft.com/office/powerpoint/2010/main" val="1575330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r>
              <a:rPr lang="en-GB" b="0" dirty="0"/>
              <a:t>1) iStock</a:t>
            </a:r>
          </a:p>
        </p:txBody>
      </p:sp>
      <p:sp>
        <p:nvSpPr>
          <p:cNvPr id="4" name="Slide Number Placeholder 3"/>
          <p:cNvSpPr>
            <a:spLocks noGrp="1"/>
          </p:cNvSpPr>
          <p:nvPr>
            <p:ph type="sldNum" sz="quarter" idx="5"/>
          </p:nvPr>
        </p:nvSpPr>
        <p:spPr/>
        <p:txBody>
          <a:bodyPr/>
          <a:lstStyle/>
          <a:p>
            <a:fld id="{C00E99A3-C08E-4E30-9AB6-0C6D7229B5B0}" type="slidenum">
              <a:rPr lang="en-GB" smtClean="0"/>
              <a:t>16</a:t>
            </a:fld>
            <a:endParaRPr lang="en-GB"/>
          </a:p>
        </p:txBody>
      </p:sp>
    </p:spTree>
    <p:extLst>
      <p:ext uri="{BB962C8B-B14F-4D97-AF65-F5344CB8AC3E}">
        <p14:creationId xmlns:p14="http://schemas.microsoft.com/office/powerpoint/2010/main" val="1475452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Font typeface="+mj-lt"/>
              <a:buAutoNum type="arabicParenR"/>
            </a:pPr>
            <a:r>
              <a:rPr lang="en-GB" dirty="0"/>
              <a:t>Icons8</a:t>
            </a:r>
          </a:p>
        </p:txBody>
      </p:sp>
      <p:sp>
        <p:nvSpPr>
          <p:cNvPr id="4" name="Slide Number Placeholder 3"/>
          <p:cNvSpPr>
            <a:spLocks noGrp="1"/>
          </p:cNvSpPr>
          <p:nvPr>
            <p:ph type="sldNum" sz="quarter" idx="5"/>
          </p:nvPr>
        </p:nvSpPr>
        <p:spPr/>
        <p:txBody>
          <a:bodyPr/>
          <a:lstStyle/>
          <a:p>
            <a:fld id="{C00E99A3-C08E-4E30-9AB6-0C6D7229B5B0}" type="slidenum">
              <a:rPr lang="en-GB" smtClean="0"/>
              <a:t>17</a:t>
            </a:fld>
            <a:endParaRPr lang="en-GB"/>
          </a:p>
        </p:txBody>
      </p:sp>
    </p:spTree>
    <p:extLst>
      <p:ext uri="{BB962C8B-B14F-4D97-AF65-F5344CB8AC3E}">
        <p14:creationId xmlns:p14="http://schemas.microsoft.com/office/powerpoint/2010/main" val="4207612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b="0" dirty="0"/>
              <a:t>https://dictionary.cambridge.org/dictionary/english/mental-health</a:t>
            </a:r>
          </a:p>
          <a:p>
            <a:pPr marL="0" indent="0">
              <a:buNone/>
            </a:pPr>
            <a:endParaRPr lang="en-GB" b="0" dirty="0"/>
          </a:p>
        </p:txBody>
      </p:sp>
      <p:sp>
        <p:nvSpPr>
          <p:cNvPr id="4" name="Slide Number Placeholder 3"/>
          <p:cNvSpPr>
            <a:spLocks noGrp="1"/>
          </p:cNvSpPr>
          <p:nvPr>
            <p:ph type="sldNum" sz="quarter" idx="5"/>
          </p:nvPr>
        </p:nvSpPr>
        <p:spPr/>
        <p:txBody>
          <a:bodyPr/>
          <a:lstStyle/>
          <a:p>
            <a:fld id="{C00E99A3-C08E-4E30-9AB6-0C6D7229B5B0}" type="slidenum">
              <a:rPr lang="en-GB" smtClean="0"/>
              <a:t>19</a:t>
            </a:fld>
            <a:endParaRPr lang="en-GB"/>
          </a:p>
        </p:txBody>
      </p:sp>
    </p:spTree>
    <p:extLst>
      <p:ext uri="{BB962C8B-B14F-4D97-AF65-F5344CB8AC3E}">
        <p14:creationId xmlns:p14="http://schemas.microsoft.com/office/powerpoint/2010/main" val="1495139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marL="228600" indent="-228600">
              <a:buAutoNum type="arabicParenR"/>
            </a:pPr>
            <a:r>
              <a:rPr lang="en-GB" b="0" i="0" dirty="0">
                <a:solidFill>
                  <a:srgbClr val="000000"/>
                </a:solidFill>
                <a:effectLst/>
                <a:latin typeface="ProximaNova"/>
              </a:rPr>
              <a:t>https://www.apa.org/monitor/2020/04/nurtured-nature</a:t>
            </a:r>
          </a:p>
          <a:p>
            <a:pPr marL="228600" indent="-228600">
              <a:buAutoNum type="arabicParenR"/>
            </a:pPr>
            <a:r>
              <a:rPr lang="en-GB" dirty="0"/>
              <a:t>https://www.bbc.co.uk/news/science-environment-48398033</a:t>
            </a:r>
          </a:p>
          <a:p>
            <a:pPr marL="228600" indent="-228600">
              <a:buAutoNum type="arabicParenR"/>
            </a:pPr>
            <a:r>
              <a:rPr lang="en-GB" dirty="0"/>
              <a:t>https://metro.co.uk/2021/03/31/the-incredible-mental-health-benefits-of-walking-and-hiking-14334062/#:~:text=Over%20lockdown%20many%20of%20us,ways%20to%20fill%20the%20time.&amp;text=Walking%20is%20an%20amazing%20tool,about%20the%20world%20around%20you.</a:t>
            </a:r>
          </a:p>
        </p:txBody>
      </p:sp>
      <p:sp>
        <p:nvSpPr>
          <p:cNvPr id="4" name="Slide Number Placeholder 3"/>
          <p:cNvSpPr>
            <a:spLocks noGrp="1"/>
          </p:cNvSpPr>
          <p:nvPr>
            <p:ph type="sldNum" sz="quarter" idx="5"/>
          </p:nvPr>
        </p:nvSpPr>
        <p:spPr/>
        <p:txBody>
          <a:bodyPr/>
          <a:lstStyle/>
          <a:p>
            <a:fld id="{C00E99A3-C08E-4E30-9AB6-0C6D7229B5B0}" type="slidenum">
              <a:rPr lang="en-GB" smtClean="0"/>
              <a:t>20</a:t>
            </a:fld>
            <a:endParaRPr lang="en-GB"/>
          </a:p>
        </p:txBody>
      </p:sp>
    </p:spTree>
    <p:extLst>
      <p:ext uri="{BB962C8B-B14F-4D97-AF65-F5344CB8AC3E}">
        <p14:creationId xmlns:p14="http://schemas.microsoft.com/office/powerpoint/2010/main" val="1272283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marL="228600" indent="-228600">
              <a:buAutoNum type="arabicParenR"/>
            </a:pPr>
            <a:r>
              <a:rPr lang="en-GB" b="0" i="0" dirty="0">
                <a:solidFill>
                  <a:srgbClr val="000000"/>
                </a:solidFill>
                <a:effectLst/>
                <a:latin typeface="ProximaNova"/>
              </a:rPr>
              <a:t>https://www.apa.org/monitor/2020/04/nurtured-nature</a:t>
            </a:r>
          </a:p>
          <a:p>
            <a:pPr marL="228600" indent="-228600">
              <a:buAutoNum type="arabicParenR"/>
            </a:pPr>
            <a:r>
              <a:rPr lang="en-GB" dirty="0"/>
              <a:t>https://www.bbc.co.uk/news/science-environment-48398033</a:t>
            </a:r>
          </a:p>
          <a:p>
            <a:pPr marL="228600" indent="-228600">
              <a:buAutoNum type="arabicParenR"/>
            </a:pPr>
            <a:r>
              <a:rPr lang="en-GB" dirty="0"/>
              <a:t>https://metro.co.uk/2021/03/31/the-incredible-mental-health-benefits-of-walking-and-hiking-14334062/#:~:text=Over%20lockdown%20many%20of%20us,ways%20to%20fill%20the%20time.&amp;text=Walking%20is%20an%20amazing%20tool,about%20the%20world%20around%20you.</a:t>
            </a:r>
          </a:p>
        </p:txBody>
      </p:sp>
      <p:sp>
        <p:nvSpPr>
          <p:cNvPr id="4" name="Slide Number Placeholder 3"/>
          <p:cNvSpPr>
            <a:spLocks noGrp="1"/>
          </p:cNvSpPr>
          <p:nvPr>
            <p:ph type="sldNum" sz="quarter" idx="5"/>
          </p:nvPr>
        </p:nvSpPr>
        <p:spPr/>
        <p:txBody>
          <a:bodyPr/>
          <a:lstStyle/>
          <a:p>
            <a:fld id="{C00E99A3-C08E-4E30-9AB6-0C6D7229B5B0}" type="slidenum">
              <a:rPr lang="en-GB" smtClean="0"/>
              <a:t>21</a:t>
            </a:fld>
            <a:endParaRPr lang="en-GB"/>
          </a:p>
        </p:txBody>
      </p:sp>
    </p:spTree>
    <p:extLst>
      <p:ext uri="{BB962C8B-B14F-4D97-AF65-F5344CB8AC3E}">
        <p14:creationId xmlns:p14="http://schemas.microsoft.com/office/powerpoint/2010/main" val="2296391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sz="2400" b="1" i="0" dirty="0">
                <a:solidFill>
                  <a:srgbClr val="222222"/>
                </a:solidFill>
                <a:effectLst/>
                <a:latin typeface="Arial" panose="020B0604020202020204" pitchFamily="34" charset="0"/>
              </a:rPr>
              <a:t>Full Quote: </a:t>
            </a:r>
            <a:r>
              <a:rPr lang="en-GB" sz="2400" b="0" i="0" dirty="0">
                <a:solidFill>
                  <a:srgbClr val="222222"/>
                </a:solidFill>
                <a:effectLst/>
                <a:latin typeface="Arial" panose="020B0604020202020204" pitchFamily="34" charset="0"/>
              </a:rPr>
              <a:t>“</a:t>
            </a:r>
            <a:r>
              <a:rPr lang="en-GB" sz="3600" b="0" i="0" dirty="0">
                <a:solidFill>
                  <a:srgbClr val="222222"/>
                </a:solidFill>
                <a:effectLst/>
                <a:latin typeface="Arial" panose="020B0604020202020204" pitchFamily="34" charset="0"/>
              </a:rPr>
              <a:t>Age restrictions around the use of social media are a complex issue. Despite Instagram's age policy, it's difficult to prevent users from falsifying their age to access the platform - pretending to be both older, but in some cases younger! Therefore, it is crucial to stay vigilant and practice Internet Safety with all online activities. This includes not revealing your personal information, location details or anything else that can make you vulnerable. I always think of it as - don't do anything online that you wouldn't do in person. The attached video illustrates how some of the things we do online would seem strange if we did them in real life. One more thing to remember: everything you put online has a permanent trail. Stay safe!” </a:t>
            </a:r>
            <a:endParaRPr lang="en-GB" sz="2400" b="1"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a:solidFill>
                  <a:srgbClr val="222222"/>
                </a:solidFill>
                <a:effectLst/>
                <a:latin typeface="Arial" panose="020B0604020202020204" pitchFamily="34" charset="0"/>
              </a:rPr>
              <a:t>Alternative Video Link: </a:t>
            </a:r>
            <a:r>
              <a:rPr lang="en-GB" sz="2400" b="0" i="0" dirty="0">
                <a:solidFill>
                  <a:srgbClr val="222222"/>
                </a:solidFill>
                <a:effectLst/>
                <a:latin typeface="Arial" panose="020B0604020202020204" pitchFamily="34" charset="0"/>
              </a:rPr>
              <a:t>https://www.youtube.com/watch?v=aDycZH0CA4I </a:t>
            </a:r>
            <a:r>
              <a:rPr lang="en-GB" sz="3600" b="0" i="0" u="none" strike="noStrike" dirty="0">
                <a:solidFill>
                  <a:srgbClr val="1A73E8"/>
                </a:solidFill>
                <a:effectLst/>
                <a:latin typeface="Roboto" panose="02000000000000000000" pitchFamily="2" charset="0"/>
              </a:rPr>
              <a:t> </a:t>
            </a:r>
            <a:endParaRPr lang="en-GB" sz="2400"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a:solidFill>
                  <a:srgbClr val="222222"/>
                </a:solidFill>
                <a:effectLst/>
                <a:latin typeface="Arial" panose="020B0604020202020204" pitchFamily="34" charset="0"/>
              </a:rPr>
              <a:t>Images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2400" b="0" i="0" dirty="0">
                <a:solidFill>
                  <a:srgbClr val="222222"/>
                </a:solidFill>
                <a:effectLst/>
                <a:latin typeface="Arial" panose="020B0604020202020204" pitchFamily="34" charset="0"/>
              </a:rPr>
              <a:t>https://www.linkedin.com/in/aleksandratrzeciak/?originalSubdomain=uk</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2400" b="0" i="0" dirty="0">
                <a:solidFill>
                  <a:srgbClr val="222222"/>
                </a:solidFill>
                <a:effectLst/>
                <a:latin typeface="Arial" panose="020B0604020202020204" pitchFamily="34" charset="0"/>
              </a:rPr>
              <a:t>https://www.childnet.com/what-we-do/staff-and-trustees/staff/becca-cawthorne-1</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lang="en-GB" sz="2400"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97D51B6-7CFE-4F54-B5E9-03006769A2F2}" type="slidenum">
              <a:rPr lang="en-GB" smtClean="0"/>
              <a:t>3</a:t>
            </a:fld>
            <a:endParaRPr lang="en-GB"/>
          </a:p>
        </p:txBody>
      </p:sp>
    </p:spTree>
    <p:extLst>
      <p:ext uri="{BB962C8B-B14F-4D97-AF65-F5344CB8AC3E}">
        <p14:creationId xmlns:p14="http://schemas.microsoft.com/office/powerpoint/2010/main" val="3105045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Font typeface="+mj-lt"/>
              <a:buAutoNum type="arabicParenR"/>
            </a:pPr>
            <a:r>
              <a:rPr lang="en-GB" dirty="0"/>
              <a:t>Icons8</a:t>
            </a:r>
          </a:p>
        </p:txBody>
      </p:sp>
      <p:sp>
        <p:nvSpPr>
          <p:cNvPr id="4" name="Slide Number Placeholder 3"/>
          <p:cNvSpPr>
            <a:spLocks noGrp="1"/>
          </p:cNvSpPr>
          <p:nvPr>
            <p:ph type="sldNum" sz="quarter" idx="5"/>
          </p:nvPr>
        </p:nvSpPr>
        <p:spPr/>
        <p:txBody>
          <a:bodyPr/>
          <a:lstStyle/>
          <a:p>
            <a:fld id="{C00E99A3-C08E-4E30-9AB6-0C6D7229B5B0}" type="slidenum">
              <a:rPr lang="en-GB" smtClean="0"/>
              <a:t>22</a:t>
            </a:fld>
            <a:endParaRPr lang="en-GB"/>
          </a:p>
        </p:txBody>
      </p:sp>
    </p:spTree>
    <p:extLst>
      <p:ext uri="{BB962C8B-B14F-4D97-AF65-F5344CB8AC3E}">
        <p14:creationId xmlns:p14="http://schemas.microsoft.com/office/powerpoint/2010/main" val="4108307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Icons8</a:t>
            </a:r>
          </a:p>
        </p:txBody>
      </p:sp>
      <p:sp>
        <p:nvSpPr>
          <p:cNvPr id="4" name="Slide Number Placeholder 3"/>
          <p:cNvSpPr>
            <a:spLocks noGrp="1"/>
          </p:cNvSpPr>
          <p:nvPr>
            <p:ph type="sldNum" sz="quarter" idx="5"/>
          </p:nvPr>
        </p:nvSpPr>
        <p:spPr/>
        <p:txBody>
          <a:bodyPr/>
          <a:lstStyle/>
          <a:p>
            <a:fld id="{C00E99A3-C08E-4E30-9AB6-0C6D7229B5B0}" type="slidenum">
              <a:rPr lang="en-GB" smtClean="0"/>
              <a:t>24</a:t>
            </a:fld>
            <a:endParaRPr lang="en-GB"/>
          </a:p>
        </p:txBody>
      </p:sp>
    </p:spTree>
    <p:extLst>
      <p:ext uri="{BB962C8B-B14F-4D97-AF65-F5344CB8AC3E}">
        <p14:creationId xmlns:p14="http://schemas.microsoft.com/office/powerpoint/2010/main" val="36245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Font typeface="+mj-lt"/>
              <a:buAutoNum type="arabicParenR"/>
            </a:pPr>
            <a:r>
              <a:rPr lang="en-GB" dirty="0"/>
              <a:t>Icons8</a:t>
            </a:r>
          </a:p>
        </p:txBody>
      </p:sp>
      <p:sp>
        <p:nvSpPr>
          <p:cNvPr id="4" name="Slide Number Placeholder 3"/>
          <p:cNvSpPr>
            <a:spLocks noGrp="1"/>
          </p:cNvSpPr>
          <p:nvPr>
            <p:ph type="sldNum" sz="quarter" idx="5"/>
          </p:nvPr>
        </p:nvSpPr>
        <p:spPr/>
        <p:txBody>
          <a:bodyPr/>
          <a:lstStyle/>
          <a:p>
            <a:fld id="{C00E99A3-C08E-4E30-9AB6-0C6D7229B5B0}" type="slidenum">
              <a:rPr lang="en-GB" smtClean="0"/>
              <a:t>25</a:t>
            </a:fld>
            <a:endParaRPr lang="en-GB"/>
          </a:p>
        </p:txBody>
      </p:sp>
    </p:spTree>
    <p:extLst>
      <p:ext uri="{BB962C8B-B14F-4D97-AF65-F5344CB8AC3E}">
        <p14:creationId xmlns:p14="http://schemas.microsoft.com/office/powerpoint/2010/main" val="1380954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iStock </a:t>
            </a:r>
          </a:p>
          <a:p>
            <a:pPr marL="228600" indent="-228600">
              <a:buAutoNum type="arabicParenR"/>
            </a:pPr>
            <a:r>
              <a:rPr lang="en-GB" b="0" dirty="0"/>
              <a:t>Icons8</a:t>
            </a:r>
          </a:p>
        </p:txBody>
      </p:sp>
      <p:sp>
        <p:nvSpPr>
          <p:cNvPr id="4" name="Slide Number Placeholder 3"/>
          <p:cNvSpPr>
            <a:spLocks noGrp="1"/>
          </p:cNvSpPr>
          <p:nvPr>
            <p:ph type="sldNum" sz="quarter" idx="5"/>
          </p:nvPr>
        </p:nvSpPr>
        <p:spPr/>
        <p:txBody>
          <a:bodyPr/>
          <a:lstStyle/>
          <a:p>
            <a:fld id="{C00E99A3-C08E-4E30-9AB6-0C6D7229B5B0}" type="slidenum">
              <a:rPr lang="en-GB" smtClean="0"/>
              <a:t>26</a:t>
            </a:fld>
            <a:endParaRPr lang="en-GB"/>
          </a:p>
        </p:txBody>
      </p:sp>
    </p:spTree>
    <p:extLst>
      <p:ext uri="{BB962C8B-B14F-4D97-AF65-F5344CB8AC3E}">
        <p14:creationId xmlns:p14="http://schemas.microsoft.com/office/powerpoint/2010/main" val="4194422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Font typeface="+mj-lt"/>
              <a:buAutoNum type="arabicParenR"/>
            </a:pPr>
            <a:r>
              <a:rPr lang="en-GB" dirty="0"/>
              <a:t>Icons8</a:t>
            </a:r>
          </a:p>
        </p:txBody>
      </p:sp>
      <p:sp>
        <p:nvSpPr>
          <p:cNvPr id="4" name="Slide Number Placeholder 3"/>
          <p:cNvSpPr>
            <a:spLocks noGrp="1"/>
          </p:cNvSpPr>
          <p:nvPr>
            <p:ph type="sldNum" sz="quarter" idx="5"/>
          </p:nvPr>
        </p:nvSpPr>
        <p:spPr/>
        <p:txBody>
          <a:bodyPr/>
          <a:lstStyle/>
          <a:p>
            <a:fld id="{C00E99A3-C08E-4E30-9AB6-0C6D7229B5B0}" type="slidenum">
              <a:rPr lang="en-GB" smtClean="0"/>
              <a:t>27</a:t>
            </a:fld>
            <a:endParaRPr lang="en-GB"/>
          </a:p>
        </p:txBody>
      </p:sp>
    </p:spTree>
    <p:extLst>
      <p:ext uri="{BB962C8B-B14F-4D97-AF65-F5344CB8AC3E}">
        <p14:creationId xmlns:p14="http://schemas.microsoft.com/office/powerpoint/2010/main" val="644735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Video Link: </a:t>
            </a:r>
            <a:r>
              <a:rPr lang="en-GB" b="0" i="0" u="none" strike="noStrike" dirty="0">
                <a:solidFill>
                  <a:srgbClr val="1A73E8"/>
                </a:solidFill>
                <a:effectLst/>
                <a:latin typeface="Roboto" panose="02000000000000000000" pitchFamily="2" charset="0"/>
                <a:hlinkClick r:id="rId3"/>
              </a:rPr>
              <a:t>https://youtu.be/KA2ckH0Y_xU</a:t>
            </a:r>
            <a:endParaRPr lang="en-GB" b="0" u="sng" dirty="0"/>
          </a:p>
          <a:p>
            <a:endParaRPr lang="en-GB" b="1" dirty="0"/>
          </a:p>
          <a:p>
            <a:r>
              <a:rPr lang="en-GB" b="1" dirty="0"/>
              <a:t>Images</a:t>
            </a:r>
          </a:p>
          <a:p>
            <a:pPr marL="228600" indent="-228600">
              <a:buAutoNum type="arabicParenR"/>
            </a:pPr>
            <a:r>
              <a:rPr lang="en-GB" b="0" dirty="0" err="1"/>
              <a:t>Pixabay</a:t>
            </a:r>
            <a:endParaRPr lang="en-GB" b="0" dirty="0"/>
          </a:p>
          <a:p>
            <a:pPr marL="228600" indent="-228600">
              <a:buAutoNum type="arabicParenR"/>
            </a:pPr>
            <a:r>
              <a:rPr lang="en-GB" b="0" dirty="0"/>
              <a:t>Courtesy of Jo</a:t>
            </a:r>
          </a:p>
          <a:p>
            <a:pPr marL="228600" indent="-228600">
              <a:buAutoNum type="arabicParenR"/>
            </a:pPr>
            <a:endParaRPr lang="en-GB" b="0" dirty="0"/>
          </a:p>
          <a:p>
            <a:pPr marL="0" indent="0">
              <a:buNone/>
            </a:pPr>
            <a:r>
              <a:rPr lang="en-GB" b="1" dirty="0"/>
              <a:t>References</a:t>
            </a:r>
          </a:p>
          <a:p>
            <a:pPr marL="228600" indent="-228600">
              <a:buAutoNum type="arabicParenR"/>
            </a:pPr>
            <a:r>
              <a:rPr lang="en-GB" b="0" dirty="0"/>
              <a:t>https://www.bbc.co.uk/bitesize/articles/z7f7xyc</a:t>
            </a:r>
          </a:p>
        </p:txBody>
      </p:sp>
      <p:sp>
        <p:nvSpPr>
          <p:cNvPr id="4" name="Slide Number Placeholder 3"/>
          <p:cNvSpPr>
            <a:spLocks noGrp="1"/>
          </p:cNvSpPr>
          <p:nvPr>
            <p:ph type="sldNum" sz="quarter" idx="5"/>
          </p:nvPr>
        </p:nvSpPr>
        <p:spPr/>
        <p:txBody>
          <a:bodyPr/>
          <a:lstStyle/>
          <a:p>
            <a:fld id="{C00E99A3-C08E-4E30-9AB6-0C6D7229B5B0}" type="slidenum">
              <a:rPr lang="en-GB" smtClean="0"/>
              <a:t>28</a:t>
            </a:fld>
            <a:endParaRPr lang="en-GB"/>
          </a:p>
        </p:txBody>
      </p:sp>
    </p:spTree>
    <p:extLst>
      <p:ext uri="{BB962C8B-B14F-4D97-AF65-F5344CB8AC3E}">
        <p14:creationId xmlns:p14="http://schemas.microsoft.com/office/powerpoint/2010/main" val="694788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0E99A3-C08E-4E30-9AB6-0C6D7229B5B0}" type="slidenum">
              <a:rPr lang="en-GB" smtClean="0"/>
              <a:t>29</a:t>
            </a:fld>
            <a:endParaRPr lang="en-GB"/>
          </a:p>
        </p:txBody>
      </p:sp>
    </p:spTree>
    <p:extLst>
      <p:ext uri="{BB962C8B-B14F-4D97-AF65-F5344CB8AC3E}">
        <p14:creationId xmlns:p14="http://schemas.microsoft.com/office/powerpoint/2010/main" val="512802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Video Link: </a:t>
            </a:r>
            <a:r>
              <a:rPr lang="en-GB" b="0" i="0" u="none" strike="noStrike" dirty="0">
                <a:solidFill>
                  <a:srgbClr val="1A73E8"/>
                </a:solidFill>
                <a:effectLst/>
                <a:latin typeface="Roboto"/>
                <a:hlinkClick r:id="rId3"/>
              </a:rPr>
              <a:t>https://www.youtube.com/watch?v=N0-AjP3cFjg&amp;feature=youtu.be</a:t>
            </a:r>
            <a:r>
              <a:rPr lang="en-GB" b="0" i="0" dirty="0">
                <a:solidFill>
                  <a:srgbClr val="202124"/>
                </a:solidFill>
                <a:effectLst/>
                <a:latin typeface="Roboto"/>
              </a:rPr>
              <a:t> </a:t>
            </a:r>
            <a:endParaRPr lang="en-GB" b="1" dirty="0"/>
          </a:p>
        </p:txBody>
      </p:sp>
      <p:sp>
        <p:nvSpPr>
          <p:cNvPr id="4" name="Slide Number Placeholder 3"/>
          <p:cNvSpPr>
            <a:spLocks noGrp="1"/>
          </p:cNvSpPr>
          <p:nvPr>
            <p:ph type="sldNum" sz="quarter" idx="5"/>
          </p:nvPr>
        </p:nvSpPr>
        <p:spPr/>
        <p:txBody>
          <a:bodyPr/>
          <a:lstStyle/>
          <a:p>
            <a:fld id="{C00E99A3-C08E-4E30-9AB6-0C6D7229B5B0}" type="slidenum">
              <a:rPr lang="en-GB" smtClean="0"/>
              <a:t>30</a:t>
            </a:fld>
            <a:endParaRPr lang="en-GB" dirty="0"/>
          </a:p>
        </p:txBody>
      </p:sp>
    </p:spTree>
    <p:extLst>
      <p:ext uri="{BB962C8B-B14F-4D97-AF65-F5344CB8AC3E}">
        <p14:creationId xmlns:p14="http://schemas.microsoft.com/office/powerpoint/2010/main" val="439859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a:solidFill>
                  <a:srgbClr val="222222"/>
                </a:solidFill>
                <a:effectLst/>
                <a:latin typeface="Arial" panose="020B0604020202020204" pitchFamily="34" charset="0"/>
              </a:rPr>
              <a:t>Alternative Video Link: </a:t>
            </a:r>
            <a:r>
              <a:rPr lang="en-GB" sz="3600" b="0" i="0" u="none" strike="noStrike" dirty="0">
                <a:solidFill>
                  <a:srgbClr val="1A73E8"/>
                </a:solidFill>
                <a:effectLst/>
                <a:latin typeface="Roboto" panose="02000000000000000000" pitchFamily="2" charset="0"/>
                <a:hlinkClick r:id="rId3"/>
              </a:rPr>
              <a:t>https://youtu.be/KvS5d2fqmIA</a:t>
            </a:r>
            <a:endParaRPr lang="en-GB" sz="2400" b="1"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a:solidFill>
                  <a:srgbClr val="222222"/>
                </a:solidFill>
                <a:effectLst/>
                <a:latin typeface="Arial" panose="020B0604020202020204" pitchFamily="34" charset="0"/>
              </a:rPr>
              <a:t>Images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2400" b="0" i="0" dirty="0">
                <a:solidFill>
                  <a:srgbClr val="222222"/>
                </a:solidFill>
                <a:effectLst/>
                <a:latin typeface="Arial" panose="020B0604020202020204" pitchFamily="34" charset="0"/>
              </a:rPr>
              <a:t>https://www.thebritishacademy.ac.uk/fellows/sonia-livingstone-FBA/</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2400" b="0" i="0" dirty="0">
                <a:solidFill>
                  <a:srgbClr val="222222"/>
                </a:solidFill>
                <a:effectLst/>
                <a:latin typeface="Arial" panose="020B0604020202020204" pitchFamily="34" charset="0"/>
              </a:rPr>
              <a:t>https://www.digitallifeskills.org.uk/</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2400" b="0" i="0" dirty="0">
                <a:solidFill>
                  <a:srgbClr val="222222"/>
                </a:solidFill>
                <a:effectLst/>
                <a:latin typeface="Arial" panose="020B0604020202020204" pitchFamily="34" charset="0"/>
              </a:rPr>
              <a:t>https://www.commonsensemedia.org/</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2400" b="0" i="0" dirty="0">
                <a:solidFill>
                  <a:srgbClr val="222222"/>
                </a:solidFill>
                <a:effectLst/>
                <a:latin typeface="Arial" panose="020B0604020202020204" pitchFamily="34" charset="0"/>
              </a:rPr>
              <a:t>https://seeklogo.com/vector-logo/302534/uk-safer-internet-centre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2400" b="0" i="0" dirty="0">
                <a:solidFill>
                  <a:srgbClr val="222222"/>
                </a:solidFill>
                <a:effectLst/>
                <a:latin typeface="Arial" panose="020B0604020202020204" pitchFamily="34" charset="0"/>
              </a:rPr>
              <a:t>https://en.wikipedia.org/wiki/Childnet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2400" b="0" i="0" dirty="0">
                <a:solidFill>
                  <a:srgbClr val="222222"/>
                </a:solidFill>
                <a:effectLst/>
                <a:latin typeface="Arial" panose="020B0604020202020204" pitchFamily="34" charset="0"/>
              </a:rPr>
              <a:t>https://twitter.com/5rightsfound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lang="en-GB" sz="2400"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97D51B6-7CFE-4F54-B5E9-03006769A2F2}" type="slidenum">
              <a:rPr lang="en-GB" smtClean="0"/>
              <a:t>4</a:t>
            </a:fld>
            <a:endParaRPr lang="en-GB"/>
          </a:p>
        </p:txBody>
      </p:sp>
    </p:spTree>
    <p:extLst>
      <p:ext uri="{BB962C8B-B14F-4D97-AF65-F5344CB8AC3E}">
        <p14:creationId xmlns:p14="http://schemas.microsoft.com/office/powerpoint/2010/main" val="249706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Icons8</a:t>
            </a:r>
          </a:p>
          <a:p>
            <a:pPr marL="228600" indent="-228600">
              <a:buAutoNum type="arabicParenR"/>
            </a:pPr>
            <a:r>
              <a:rPr lang="en-GB" b="0" dirty="0"/>
              <a:t>iStock</a:t>
            </a:r>
          </a:p>
          <a:p>
            <a:pPr marL="0" indent="0">
              <a:buNone/>
            </a:pPr>
            <a:endParaRPr lang="en-GB" b="0" dirty="0"/>
          </a:p>
          <a:p>
            <a:pPr marL="228600" indent="-228600">
              <a:buAutoNum type="arabicParenR"/>
            </a:pPr>
            <a:endParaRPr lang="en-GB" b="0" dirty="0"/>
          </a:p>
          <a:p>
            <a:pPr marL="228600" indent="-228600">
              <a:buAutoNum type="arabicParenR"/>
            </a:pPr>
            <a:endParaRPr lang="en-GB" b="0" dirty="0"/>
          </a:p>
          <a:p>
            <a:pPr marL="228600" indent="-228600">
              <a:buAutoNum type="arabicParenR"/>
            </a:pPr>
            <a:endParaRPr lang="en-GB" b="0" dirty="0"/>
          </a:p>
          <a:p>
            <a:pPr marL="0" indent="0">
              <a:buNone/>
            </a:pPr>
            <a:endParaRPr lang="en-GB" b="0" dirty="0"/>
          </a:p>
        </p:txBody>
      </p:sp>
      <p:sp>
        <p:nvSpPr>
          <p:cNvPr id="4" name="Slide Number Placeholder 3"/>
          <p:cNvSpPr>
            <a:spLocks noGrp="1"/>
          </p:cNvSpPr>
          <p:nvPr>
            <p:ph type="sldNum" sz="quarter" idx="5"/>
          </p:nvPr>
        </p:nvSpPr>
        <p:spPr/>
        <p:txBody>
          <a:bodyPr/>
          <a:lstStyle/>
          <a:p>
            <a:fld id="{C00E99A3-C08E-4E30-9AB6-0C6D7229B5B0}" type="slidenum">
              <a:rPr lang="en-GB" smtClean="0"/>
              <a:t>5</a:t>
            </a:fld>
            <a:endParaRPr lang="en-GB"/>
          </a:p>
        </p:txBody>
      </p:sp>
    </p:spTree>
    <p:extLst>
      <p:ext uri="{BB962C8B-B14F-4D97-AF65-F5344CB8AC3E}">
        <p14:creationId xmlns:p14="http://schemas.microsoft.com/office/powerpoint/2010/main" val="1594021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Font typeface="+mj-lt"/>
              <a:buAutoNum type="arabicParenR"/>
            </a:pPr>
            <a:r>
              <a:rPr lang="en-GB" dirty="0" err="1"/>
              <a:t>Pexels</a:t>
            </a:r>
            <a:endParaRPr lang="en-GB" dirty="0"/>
          </a:p>
          <a:p>
            <a:pPr marL="228600" indent="-228600">
              <a:buFont typeface="+mj-lt"/>
              <a:buAutoNum type="arabicParenR"/>
            </a:pPr>
            <a:endParaRPr lang="en-GB" dirty="0"/>
          </a:p>
          <a:p>
            <a:pPr marL="228600" indent="-228600">
              <a:buFont typeface="+mj-lt"/>
              <a:buAutoNum type="arabicParenR"/>
            </a:pPr>
            <a:endParaRPr lang="en-GB" dirty="0"/>
          </a:p>
        </p:txBody>
      </p:sp>
      <p:sp>
        <p:nvSpPr>
          <p:cNvPr id="4" name="Slide Number Placeholder 3"/>
          <p:cNvSpPr>
            <a:spLocks noGrp="1"/>
          </p:cNvSpPr>
          <p:nvPr>
            <p:ph type="sldNum" sz="quarter" idx="5"/>
          </p:nvPr>
        </p:nvSpPr>
        <p:spPr/>
        <p:txBody>
          <a:bodyPr/>
          <a:lstStyle/>
          <a:p>
            <a:fld id="{C00E99A3-C08E-4E30-9AB6-0C6D7229B5B0}" type="slidenum">
              <a:rPr lang="en-GB" smtClean="0"/>
              <a:t>6</a:t>
            </a:fld>
            <a:endParaRPr lang="en-GB"/>
          </a:p>
        </p:txBody>
      </p:sp>
    </p:spTree>
    <p:extLst>
      <p:ext uri="{BB962C8B-B14F-4D97-AF65-F5344CB8AC3E}">
        <p14:creationId xmlns:p14="http://schemas.microsoft.com/office/powerpoint/2010/main" val="254282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Font typeface="+mj-lt"/>
              <a:buAutoNum type="arabicParenR"/>
            </a:pPr>
            <a:r>
              <a:rPr lang="en-GB" dirty="0"/>
              <a:t>Icons8</a:t>
            </a:r>
          </a:p>
        </p:txBody>
      </p:sp>
      <p:sp>
        <p:nvSpPr>
          <p:cNvPr id="4" name="Slide Number Placeholder 3"/>
          <p:cNvSpPr>
            <a:spLocks noGrp="1"/>
          </p:cNvSpPr>
          <p:nvPr>
            <p:ph type="sldNum" sz="quarter" idx="5"/>
          </p:nvPr>
        </p:nvSpPr>
        <p:spPr/>
        <p:txBody>
          <a:bodyPr/>
          <a:lstStyle/>
          <a:p>
            <a:fld id="{C00E99A3-C08E-4E30-9AB6-0C6D7229B5B0}" type="slidenum">
              <a:rPr lang="en-GB" smtClean="0"/>
              <a:t>7</a:t>
            </a:fld>
            <a:endParaRPr lang="en-GB"/>
          </a:p>
        </p:txBody>
      </p:sp>
    </p:spTree>
    <p:extLst>
      <p:ext uri="{BB962C8B-B14F-4D97-AF65-F5344CB8AC3E}">
        <p14:creationId xmlns:p14="http://schemas.microsoft.com/office/powerpoint/2010/main" val="3690151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t>
            </a:r>
          </a:p>
          <a:p>
            <a:pPr marL="228600" indent="-228600">
              <a:buAutoNum type="arabicParenR"/>
            </a:pPr>
            <a:r>
              <a:rPr lang="en-GB" b="0" dirty="0"/>
              <a:t>Icons8</a:t>
            </a:r>
          </a:p>
          <a:p>
            <a:pPr marL="228600" indent="-228600">
              <a:buAutoNum type="arabicParenR"/>
            </a:pPr>
            <a:r>
              <a:rPr lang="en-GB" b="0" dirty="0"/>
              <a:t>iStock</a:t>
            </a:r>
          </a:p>
          <a:p>
            <a:pPr marL="228600" indent="-228600">
              <a:buAutoNum type="arabicParenR"/>
            </a:pPr>
            <a:r>
              <a:rPr lang="en-GB" b="0" dirty="0"/>
              <a:t>https://www.mentalhealth.org.uk/campaigns/mental-health-awareness-week</a:t>
            </a:r>
          </a:p>
          <a:p>
            <a:pPr marL="0" indent="0">
              <a:buNone/>
            </a:pPr>
            <a:endParaRPr lang="en-GB" b="0" dirty="0"/>
          </a:p>
          <a:p>
            <a:pPr marL="0" indent="0">
              <a:buNone/>
            </a:pPr>
            <a:r>
              <a:rPr lang="en-GB" b="1" dirty="0"/>
              <a:t>References:</a:t>
            </a:r>
          </a:p>
          <a:p>
            <a:pPr marL="228600" indent="-228600">
              <a:buAutoNum type="arabicParenR"/>
            </a:pPr>
            <a:r>
              <a:rPr lang="en-GB" dirty="0"/>
              <a:t>https://www.mentalhealth.org.uk/campaigns/mental-health-awareness-week</a:t>
            </a:r>
          </a:p>
        </p:txBody>
      </p:sp>
      <p:sp>
        <p:nvSpPr>
          <p:cNvPr id="4" name="Slide Number Placeholder 3"/>
          <p:cNvSpPr>
            <a:spLocks noGrp="1"/>
          </p:cNvSpPr>
          <p:nvPr>
            <p:ph type="sldNum" sz="quarter" idx="5"/>
          </p:nvPr>
        </p:nvSpPr>
        <p:spPr/>
        <p:txBody>
          <a:bodyPr/>
          <a:lstStyle/>
          <a:p>
            <a:fld id="{C00E99A3-C08E-4E30-9AB6-0C6D7229B5B0}" type="slidenum">
              <a:rPr lang="en-GB" smtClean="0"/>
              <a:t>8</a:t>
            </a:fld>
            <a:endParaRPr lang="en-GB"/>
          </a:p>
        </p:txBody>
      </p:sp>
    </p:spTree>
    <p:extLst>
      <p:ext uri="{BB962C8B-B14F-4D97-AF65-F5344CB8AC3E}">
        <p14:creationId xmlns:p14="http://schemas.microsoft.com/office/powerpoint/2010/main" val="172883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Font typeface="+mj-lt"/>
              <a:buAutoNum type="arabicParenR"/>
            </a:pPr>
            <a:r>
              <a:rPr lang="en-GB" dirty="0"/>
              <a:t>Icons8</a:t>
            </a:r>
          </a:p>
        </p:txBody>
      </p:sp>
      <p:sp>
        <p:nvSpPr>
          <p:cNvPr id="4" name="Slide Number Placeholder 3"/>
          <p:cNvSpPr>
            <a:spLocks noGrp="1"/>
          </p:cNvSpPr>
          <p:nvPr>
            <p:ph type="sldNum" sz="quarter" idx="5"/>
          </p:nvPr>
        </p:nvSpPr>
        <p:spPr/>
        <p:txBody>
          <a:bodyPr/>
          <a:lstStyle/>
          <a:p>
            <a:fld id="{C00E99A3-C08E-4E30-9AB6-0C6D7229B5B0}" type="slidenum">
              <a:rPr lang="en-GB" smtClean="0"/>
              <a:t>9</a:t>
            </a:fld>
            <a:endParaRPr lang="en-GB"/>
          </a:p>
        </p:txBody>
      </p:sp>
    </p:spTree>
    <p:extLst>
      <p:ext uri="{BB962C8B-B14F-4D97-AF65-F5344CB8AC3E}">
        <p14:creationId xmlns:p14="http://schemas.microsoft.com/office/powerpoint/2010/main" val="2314012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r>
              <a:rPr lang="en-GB" b="0" dirty="0"/>
              <a:t>1) iStock</a:t>
            </a:r>
          </a:p>
          <a:p>
            <a:endParaRPr lang="en-GB" dirty="0"/>
          </a:p>
        </p:txBody>
      </p:sp>
      <p:sp>
        <p:nvSpPr>
          <p:cNvPr id="4" name="Slide Number Placeholder 3"/>
          <p:cNvSpPr>
            <a:spLocks noGrp="1"/>
          </p:cNvSpPr>
          <p:nvPr>
            <p:ph type="sldNum" sz="quarter" idx="5"/>
          </p:nvPr>
        </p:nvSpPr>
        <p:spPr/>
        <p:txBody>
          <a:bodyPr/>
          <a:lstStyle/>
          <a:p>
            <a:fld id="{C00E99A3-C08E-4E30-9AB6-0C6D7229B5B0}" type="slidenum">
              <a:rPr lang="en-GB" smtClean="0"/>
              <a:t>10</a:t>
            </a:fld>
            <a:endParaRPr lang="en-GB"/>
          </a:p>
        </p:txBody>
      </p:sp>
    </p:spTree>
    <p:extLst>
      <p:ext uri="{BB962C8B-B14F-4D97-AF65-F5344CB8AC3E}">
        <p14:creationId xmlns:p14="http://schemas.microsoft.com/office/powerpoint/2010/main" val="58169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rimary">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C06115C-17EE-4BBE-90AF-0972C845F1CF}"/>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©VotesforSchools2020</a:t>
            </a:r>
          </a:p>
        </p:txBody>
      </p:sp>
      <p:sp>
        <p:nvSpPr>
          <p:cNvPr id="13" name="Rectangle 12">
            <a:extLst>
              <a:ext uri="{FF2B5EF4-FFF2-40B4-BE49-F238E27FC236}">
                <a16:creationId xmlns:a16="http://schemas.microsoft.com/office/drawing/2014/main" id="{3AD25BD4-C86F-4256-8699-DBE3876DC42C}"/>
              </a:ext>
            </a:extLst>
          </p:cNvPr>
          <p:cNvSpPr/>
          <p:nvPr userDrawn="1"/>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 Placeholder 14">
            <a:extLst>
              <a:ext uri="{FF2B5EF4-FFF2-40B4-BE49-F238E27FC236}">
                <a16:creationId xmlns:a16="http://schemas.microsoft.com/office/drawing/2014/main" id="{D6607E7B-1C52-4295-AC38-BEF651304119}"/>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
        <p:nvSpPr>
          <p:cNvPr id="6" name="Slide Number Placeholder 1">
            <a:extLst>
              <a:ext uri="{FF2B5EF4-FFF2-40B4-BE49-F238E27FC236}">
                <a16:creationId xmlns:a16="http://schemas.microsoft.com/office/drawing/2014/main" id="{AE74327C-BDF7-4347-AAF8-CB8A8ABE32B4}"/>
              </a:ext>
            </a:extLst>
          </p:cNvPr>
          <p:cNvSpPr txBox="1">
            <a:spLocks/>
          </p:cNvSpPr>
          <p:nvPr userDrawn="1"/>
        </p:nvSpPr>
        <p:spPr>
          <a:xfrm>
            <a:off x="6998650" y="656188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©VotesforSchools2021</a:t>
            </a:r>
          </a:p>
        </p:txBody>
      </p:sp>
    </p:spTree>
    <p:extLst>
      <p:ext uri="{BB962C8B-B14F-4D97-AF65-F5344CB8AC3E}">
        <p14:creationId xmlns:p14="http://schemas.microsoft.com/office/powerpoint/2010/main" val="415530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Summar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12328A-13FB-4C12-BB73-072051A330D7}"/>
              </a:ext>
            </a:extLst>
          </p:cNvPr>
          <p:cNvSpPr/>
          <p:nvPr userDrawn="1"/>
        </p:nvSpPr>
        <p:spPr>
          <a:xfrm flipH="1">
            <a:off x="0" y="913033"/>
            <a:ext cx="9144000" cy="5944967"/>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0" name="Rectangle 9">
            <a:extLst>
              <a:ext uri="{FF2B5EF4-FFF2-40B4-BE49-F238E27FC236}">
                <a16:creationId xmlns:a16="http://schemas.microsoft.com/office/drawing/2014/main" id="{22B3DC8B-660D-40B9-9674-A165F59DB38D}"/>
              </a:ext>
            </a:extLst>
          </p:cNvPr>
          <p:cNvSpPr/>
          <p:nvPr userDrawn="1"/>
        </p:nvSpPr>
        <p:spPr>
          <a:xfrm>
            <a:off x="0" y="0"/>
            <a:ext cx="9144000" cy="1023729"/>
          </a:xfrm>
          <a:prstGeom prst="rect">
            <a:avLst/>
          </a:prstGeom>
          <a:gradFill flip="none" rotWithShape="1">
            <a:gsLst>
              <a:gs pos="100000">
                <a:srgbClr val="EF3340"/>
              </a:gs>
              <a:gs pos="96000">
                <a:schemeClr val="accent2"/>
              </a:gs>
              <a:gs pos="24800">
                <a:srgbClr val="80A0F2"/>
              </a:gs>
              <a:gs pos="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3" name="Picture 12" descr="A picture containing fence&#10;&#10;Description automatically generated">
            <a:extLst>
              <a:ext uri="{FF2B5EF4-FFF2-40B4-BE49-F238E27FC236}">
                <a16:creationId xmlns:a16="http://schemas.microsoft.com/office/drawing/2014/main" id="{CA260C57-9230-4CE6-A45C-5B8C05F3A513}"/>
              </a:ext>
            </a:extLst>
          </p:cNvPr>
          <p:cNvPicPr>
            <a:picLocks noChangeAspect="1"/>
          </p:cNvPicPr>
          <p:nvPr userDrawn="1"/>
        </p:nvPicPr>
        <p:blipFill>
          <a:blip r:embed="rId2">
            <a:alphaModFix amt="50000"/>
          </a:blip>
          <a:stretch>
            <a:fillRect/>
          </a:stretch>
        </p:blipFill>
        <p:spPr>
          <a:xfrm>
            <a:off x="29047" y="-15939"/>
            <a:ext cx="6101081" cy="6913518"/>
          </a:xfrm>
          <a:prstGeom prst="rect">
            <a:avLst/>
          </a:prstGeom>
        </p:spPr>
      </p:pic>
      <p:pic>
        <p:nvPicPr>
          <p:cNvPr id="18" name="Picture 17" descr="A picture containing clock&#10;&#10;Description automatically generated">
            <a:extLst>
              <a:ext uri="{FF2B5EF4-FFF2-40B4-BE49-F238E27FC236}">
                <a16:creationId xmlns:a16="http://schemas.microsoft.com/office/drawing/2014/main" id="{96A673BE-91C3-4A9A-9D8C-42E07C2126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sp>
        <p:nvSpPr>
          <p:cNvPr id="14" name="Text Placeholder 16">
            <a:extLst>
              <a:ext uri="{FF2B5EF4-FFF2-40B4-BE49-F238E27FC236}">
                <a16:creationId xmlns:a16="http://schemas.microsoft.com/office/drawing/2014/main" id="{EF66431D-E730-4458-AAE1-45B406DF2BE9}"/>
              </a:ext>
            </a:extLst>
          </p:cNvPr>
          <p:cNvSpPr>
            <a:spLocks noGrp="1"/>
          </p:cNvSpPr>
          <p:nvPr>
            <p:ph type="body" sz="quarter" idx="14" hasCustomPrompt="1"/>
          </p:nvPr>
        </p:nvSpPr>
        <p:spPr>
          <a:xfrm>
            <a:off x="412751" y="2140961"/>
            <a:ext cx="4176713" cy="4003736"/>
          </a:xfrm>
          <a:prstGeom prst="rect">
            <a:avLst/>
          </a:prstGeom>
          <a:solidFill>
            <a:schemeClr val="bg1"/>
          </a:solidFill>
          <a:ln>
            <a:solidFill>
              <a:schemeClr val="tx1"/>
            </a:solidFill>
          </a:ln>
        </p:spPr>
        <p:txBody>
          <a:bodyPr>
            <a:normAutofit/>
          </a:bodyPr>
          <a:lstStyle>
            <a:lvl1pPr marL="285750" indent="-285750">
              <a:buClr>
                <a:schemeClr val="tx2"/>
              </a:buClr>
              <a:buFont typeface="Arial" panose="020B0604020202020204" pitchFamily="34" charset="0"/>
              <a:buChar char="•"/>
              <a:defRPr sz="1600"/>
            </a:lvl1pPr>
            <a:lvl2pPr marL="457200" indent="0">
              <a:buNone/>
              <a:defRPr/>
            </a:lvl2pPr>
          </a:lstStyle>
          <a:p>
            <a:pPr lvl="0"/>
            <a:r>
              <a:rPr lang="en-US" dirty="0"/>
              <a:t>These boxes should </a:t>
            </a:r>
            <a:r>
              <a:rPr lang="en-US" dirty="0" err="1"/>
              <a:t>summarise</a:t>
            </a:r>
            <a:r>
              <a:rPr lang="en-US" dirty="0"/>
              <a:t> the main arguments for each side of the question. </a:t>
            </a:r>
          </a:p>
          <a:p>
            <a:pPr lvl="0"/>
            <a:r>
              <a:rPr lang="en-US" dirty="0"/>
              <a:t>The bullet points should be the same </a:t>
            </a:r>
            <a:r>
              <a:rPr lang="en-US" dirty="0" err="1"/>
              <a:t>colour</a:t>
            </a:r>
            <a:r>
              <a:rPr lang="en-US" dirty="0"/>
              <a:t> as the above box.</a:t>
            </a:r>
          </a:p>
        </p:txBody>
      </p:sp>
      <p:sp>
        <p:nvSpPr>
          <p:cNvPr id="11" name="Rectangle 10">
            <a:extLst>
              <a:ext uri="{FF2B5EF4-FFF2-40B4-BE49-F238E27FC236}">
                <a16:creationId xmlns:a16="http://schemas.microsoft.com/office/drawing/2014/main" id="{F8C349FA-FA0A-47CF-B375-590C3935656D}"/>
              </a:ext>
            </a:extLst>
          </p:cNvPr>
          <p:cNvSpPr/>
          <p:nvPr/>
        </p:nvSpPr>
        <p:spPr>
          <a:xfrm>
            <a:off x="412544" y="1708914"/>
            <a:ext cx="4176347" cy="432047"/>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a:ea typeface="Lato" panose="020F0502020204030203" pitchFamily="34" charset="0"/>
                <a:cs typeface="Century Gothic"/>
              </a:rPr>
              <a:t>Yes</a:t>
            </a:r>
            <a:endParaRPr lang="en-GB" sz="1800" b="1" dirty="0">
              <a:solidFill>
                <a:schemeClr val="bg1"/>
              </a:solidFill>
              <a:latin typeface="Century Gothic"/>
              <a:ea typeface="Lato" panose="020F0502020204030203" pitchFamily="34" charset="0"/>
              <a:cs typeface="Century Gothic"/>
            </a:endParaRPr>
          </a:p>
        </p:txBody>
      </p:sp>
      <p:sp>
        <p:nvSpPr>
          <p:cNvPr id="12" name="Rectangle 11">
            <a:extLst>
              <a:ext uri="{FF2B5EF4-FFF2-40B4-BE49-F238E27FC236}">
                <a16:creationId xmlns:a16="http://schemas.microsoft.com/office/drawing/2014/main" id="{F4681413-D22E-44B1-B3BB-C8FC00A935E9}"/>
              </a:ext>
            </a:extLst>
          </p:cNvPr>
          <p:cNvSpPr/>
          <p:nvPr/>
        </p:nvSpPr>
        <p:spPr>
          <a:xfrm>
            <a:off x="4588890" y="1708914"/>
            <a:ext cx="4142566" cy="43204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a:ea typeface="Lato" panose="020F0502020204030203" pitchFamily="34" charset="0"/>
                <a:cs typeface="Century Gothic"/>
              </a:rPr>
              <a:t>No</a:t>
            </a:r>
            <a:endParaRPr lang="en-GB" sz="1800" b="1" dirty="0">
              <a:solidFill>
                <a:schemeClr val="bg1"/>
              </a:solidFill>
              <a:latin typeface="Century Gothic"/>
              <a:ea typeface="Lato" panose="020F0502020204030203" pitchFamily="34" charset="0"/>
              <a:cs typeface="Century Gothic"/>
            </a:endParaRPr>
          </a:p>
        </p:txBody>
      </p:sp>
      <p:sp>
        <p:nvSpPr>
          <p:cNvPr id="15" name="Text Placeholder 16">
            <a:extLst>
              <a:ext uri="{FF2B5EF4-FFF2-40B4-BE49-F238E27FC236}">
                <a16:creationId xmlns:a16="http://schemas.microsoft.com/office/drawing/2014/main" id="{E40E376C-CDBB-4677-B0EE-B792DF94E387}"/>
              </a:ext>
            </a:extLst>
          </p:cNvPr>
          <p:cNvSpPr>
            <a:spLocks noGrp="1"/>
          </p:cNvSpPr>
          <p:nvPr>
            <p:ph type="body" sz="quarter" idx="15" hasCustomPrompt="1"/>
          </p:nvPr>
        </p:nvSpPr>
        <p:spPr>
          <a:xfrm>
            <a:off x="4589463" y="2135646"/>
            <a:ext cx="4141787" cy="4003736"/>
          </a:xfrm>
          <a:prstGeom prst="rect">
            <a:avLst/>
          </a:prstGeom>
          <a:solidFill>
            <a:schemeClr val="bg1"/>
          </a:solidFill>
          <a:ln>
            <a:solidFill>
              <a:schemeClr val="tx1"/>
            </a:solidFill>
          </a:ln>
        </p:spPr>
        <p:txBody>
          <a:bodyPr>
            <a:normAutofit/>
          </a:bodyPr>
          <a:lstStyle>
            <a:lvl1pPr marL="285750" indent="-285750">
              <a:buClr>
                <a:schemeClr val="accent2"/>
              </a:buClr>
              <a:buFont typeface="Arial" panose="020B0604020202020204" pitchFamily="34" charset="0"/>
              <a:buChar char="•"/>
              <a:defRPr sz="1600"/>
            </a:lvl1pPr>
            <a:lvl2pPr marL="457200" indent="0">
              <a:buNone/>
              <a:defRPr/>
            </a:lvl2pPr>
          </a:lstStyle>
          <a:p>
            <a:pPr lvl="0"/>
            <a:r>
              <a:rPr lang="en-US" dirty="0"/>
              <a:t>These boxes should </a:t>
            </a:r>
            <a:r>
              <a:rPr lang="en-US" dirty="0" err="1"/>
              <a:t>summarise</a:t>
            </a:r>
            <a:r>
              <a:rPr lang="en-US" dirty="0"/>
              <a:t> the main arguments for each side of the question. </a:t>
            </a:r>
          </a:p>
          <a:p>
            <a:pPr lvl="0"/>
            <a:r>
              <a:rPr lang="en-US" dirty="0"/>
              <a:t>The bullet points should be the same </a:t>
            </a:r>
            <a:r>
              <a:rPr lang="en-US" dirty="0" err="1"/>
              <a:t>colour</a:t>
            </a:r>
            <a:r>
              <a:rPr lang="en-US" dirty="0"/>
              <a:t> as the above box.</a:t>
            </a:r>
          </a:p>
        </p:txBody>
      </p:sp>
      <p:sp>
        <p:nvSpPr>
          <p:cNvPr id="20" name="Title 1">
            <a:extLst>
              <a:ext uri="{FF2B5EF4-FFF2-40B4-BE49-F238E27FC236}">
                <a16:creationId xmlns:a16="http://schemas.microsoft.com/office/drawing/2014/main" id="{8DBB87CC-C2F7-4D7C-8F67-2EED887ADD36}"/>
              </a:ext>
            </a:extLst>
          </p:cNvPr>
          <p:cNvSpPr>
            <a:spLocks noGrp="1"/>
          </p:cNvSpPr>
          <p:nvPr>
            <p:ph type="title" hasCustomPrompt="1"/>
          </p:nvPr>
        </p:nvSpPr>
        <p:spPr>
          <a:xfrm>
            <a:off x="1408123" y="232022"/>
            <a:ext cx="6327748" cy="1038771"/>
          </a:xfrm>
          <a:prstGeom prst="rect">
            <a:avLst/>
          </a:prstGeom>
        </p:spPr>
        <p:txBody>
          <a:bodyPr>
            <a:normAutofit/>
          </a:bodyPr>
          <a:lstStyle>
            <a:lvl1pPr algn="ctr">
              <a:defRPr lang="en-US" sz="2800" b="1" kern="1200" dirty="0">
                <a:solidFill>
                  <a:schemeClr val="bg1"/>
                </a:solidFill>
                <a:latin typeface="+mn-lt"/>
                <a:ea typeface="+mj-ea"/>
                <a:cs typeface="+mj-cs"/>
              </a:defRPr>
            </a:lvl1pPr>
          </a:lstStyle>
          <a:p>
            <a:r>
              <a:rPr lang="en-GB" dirty="0"/>
              <a:t>Copy the Vote Topic Question Here</a:t>
            </a:r>
            <a:endParaRPr lang="en-US" dirty="0"/>
          </a:p>
        </p:txBody>
      </p:sp>
    </p:spTree>
    <p:extLst>
      <p:ext uri="{BB962C8B-B14F-4D97-AF65-F5344CB8AC3E}">
        <p14:creationId xmlns:p14="http://schemas.microsoft.com/office/powerpoint/2010/main" val="138443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C87B24CF-E1DC-461C-B3CD-4164F9EC5CE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1009650"/>
          </a:xfrm>
          <a:prstGeom prst="rect">
            <a:avLst/>
          </a:prstGeom>
        </p:spPr>
      </p:pic>
      <p:sp>
        <p:nvSpPr>
          <p:cNvPr id="2" name="Title 1">
            <a:extLst>
              <a:ext uri="{FF2B5EF4-FFF2-40B4-BE49-F238E27FC236}">
                <a16:creationId xmlns:a16="http://schemas.microsoft.com/office/drawing/2014/main" id="{02C4C5B9-1832-41FB-B9B3-37F0AADA749D}"/>
              </a:ext>
            </a:extLst>
          </p:cNvPr>
          <p:cNvSpPr>
            <a:spLocks noGrp="1"/>
          </p:cNvSpPr>
          <p:nvPr>
            <p:ph type="title"/>
          </p:nvPr>
        </p:nvSpPr>
        <p:spPr>
          <a:xfrm>
            <a:off x="457200" y="274640"/>
            <a:ext cx="8229600" cy="570751"/>
          </a:xfrm>
          <a:prstGeom prst="rect">
            <a:avLst/>
          </a:prstGeom>
        </p:spPr>
        <p:txBody>
          <a:bodyPr/>
          <a:lstStyle/>
          <a:p>
            <a:r>
              <a:rPr lang="en-US"/>
              <a:t>Click to edit Master title style</a:t>
            </a:r>
            <a:endParaRPr lang="en-GB"/>
          </a:p>
        </p:txBody>
      </p:sp>
      <p:sp>
        <p:nvSpPr>
          <p:cNvPr id="3" name="Title Placeholder 1">
            <a:extLst>
              <a:ext uri="{FF2B5EF4-FFF2-40B4-BE49-F238E27FC236}">
                <a16:creationId xmlns:a16="http://schemas.microsoft.com/office/drawing/2014/main" id="{CC5705BC-609F-40A9-9B5F-4537BBAE1D4A}"/>
              </a:ext>
            </a:extLst>
          </p:cNvPr>
          <p:cNvSpPr txBox="1">
            <a:spLocks/>
          </p:cNvSpPr>
          <p:nvPr userDrawn="1"/>
        </p:nvSpPr>
        <p:spPr>
          <a:xfrm>
            <a:off x="457200" y="274640"/>
            <a:ext cx="8229600" cy="570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700" kern="1200">
                <a:solidFill>
                  <a:schemeClr val="tx1"/>
                </a:solidFill>
                <a:latin typeface="Century Gothic" panose="020B0502020202020204" pitchFamily="34" charset="0"/>
                <a:ea typeface="+mj-ea"/>
                <a:cs typeface="+mj-cs"/>
              </a:defRPr>
            </a:lvl1pPr>
          </a:lstStyle>
          <a:p>
            <a:r>
              <a:rPr lang="en-US"/>
              <a:t>Click to edit Master title style</a:t>
            </a:r>
          </a:p>
        </p:txBody>
      </p:sp>
      <p:sp>
        <p:nvSpPr>
          <p:cNvPr id="4" name="Text Placeholder 2">
            <a:extLst>
              <a:ext uri="{FF2B5EF4-FFF2-40B4-BE49-F238E27FC236}">
                <a16:creationId xmlns:a16="http://schemas.microsoft.com/office/drawing/2014/main" id="{CE2E4906-4E28-4FA0-9CEB-5448120E683C}"/>
              </a:ext>
            </a:extLst>
          </p:cNvPr>
          <p:cNvSpPr>
            <a:spLocks noGrp="1"/>
          </p:cNvSpPr>
          <p:nvPr>
            <p:ph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p:txBody>
      </p:sp>
      <p:sp>
        <p:nvSpPr>
          <p:cNvPr id="5" name="Title 1">
            <a:extLst>
              <a:ext uri="{FF2B5EF4-FFF2-40B4-BE49-F238E27FC236}">
                <a16:creationId xmlns:a16="http://schemas.microsoft.com/office/drawing/2014/main" id="{F4AEA71B-255F-4F3D-92C8-C921634A38CB}"/>
              </a:ext>
            </a:extLst>
          </p:cNvPr>
          <p:cNvSpPr txBox="1">
            <a:spLocks/>
          </p:cNvSpPr>
          <p:nvPr userDrawn="1"/>
        </p:nvSpPr>
        <p:spPr>
          <a:xfrm>
            <a:off x="457200" y="274640"/>
            <a:ext cx="8229600" cy="570751"/>
          </a:xfrm>
          <a:prstGeom prst="rect">
            <a:avLst/>
          </a:prstGeom>
        </p:spPr>
        <p:txBody>
          <a:bodyPr/>
          <a:lstStyle>
            <a:lvl1pPr algn="l" defTabSz="457200" rtl="0" eaLnBrk="1" latinLnBrk="0" hangingPunct="1">
              <a:spcBef>
                <a:spcPct val="0"/>
              </a:spcBef>
              <a:buNone/>
              <a:defRPr sz="2800" b="1" kern="1200">
                <a:solidFill>
                  <a:schemeClr val="tx1"/>
                </a:solidFill>
                <a:latin typeface="+mn-lt"/>
                <a:ea typeface="+mj-ea"/>
                <a:cs typeface="+mj-cs"/>
              </a:defRPr>
            </a:lvl1pPr>
          </a:lstStyle>
          <a:p>
            <a:r>
              <a:rPr lang="en-US"/>
              <a:t>Click to edit Master title style</a:t>
            </a:r>
            <a:endParaRPr lang="en-GB"/>
          </a:p>
        </p:txBody>
      </p:sp>
      <p:sp>
        <p:nvSpPr>
          <p:cNvPr id="6" name="Rectangle 5">
            <a:extLst>
              <a:ext uri="{FF2B5EF4-FFF2-40B4-BE49-F238E27FC236}">
                <a16:creationId xmlns:a16="http://schemas.microsoft.com/office/drawing/2014/main" id="{1F559F53-9EF5-4C0D-9516-067B5850D95C}"/>
              </a:ext>
            </a:extLst>
          </p:cNvPr>
          <p:cNvSpPr/>
          <p:nvPr userDrawn="1"/>
        </p:nvSpPr>
        <p:spPr>
          <a:xfrm>
            <a:off x="-2729" y="0"/>
            <a:ext cx="914673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11B483E5-5BFA-43E9-A4AF-C8CA177AEE6A}"/>
              </a:ext>
            </a:extLst>
          </p:cNvPr>
          <p:cNvSpPr/>
          <p:nvPr userDrawn="1"/>
        </p:nvSpPr>
        <p:spPr>
          <a:xfrm flipH="1">
            <a:off x="-2729" y="954251"/>
            <a:ext cx="9146729" cy="5903749"/>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33" name="Rectangle 32">
            <a:extLst>
              <a:ext uri="{FF2B5EF4-FFF2-40B4-BE49-F238E27FC236}">
                <a16:creationId xmlns:a16="http://schemas.microsoft.com/office/drawing/2014/main" id="{142DDA60-890F-4FF0-B013-CF93ABC68943}"/>
              </a:ext>
            </a:extLst>
          </p:cNvPr>
          <p:cNvSpPr/>
          <p:nvPr userDrawn="1"/>
        </p:nvSpPr>
        <p:spPr>
          <a:xfrm>
            <a:off x="-2729" y="-10801"/>
            <a:ext cx="9144000" cy="1023729"/>
          </a:xfrm>
          <a:prstGeom prst="rect">
            <a:avLst/>
          </a:prstGeom>
          <a:gradFill flip="none" rotWithShape="1">
            <a:gsLst>
              <a:gs pos="100000">
                <a:srgbClr val="EF3340"/>
              </a:gs>
              <a:gs pos="96000">
                <a:schemeClr val="accent2"/>
              </a:gs>
              <a:gs pos="24800">
                <a:srgbClr val="80A0F2"/>
              </a:gs>
              <a:gs pos="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8" name="Pentagon 20">
            <a:extLst>
              <a:ext uri="{FF2B5EF4-FFF2-40B4-BE49-F238E27FC236}">
                <a16:creationId xmlns:a16="http://schemas.microsoft.com/office/drawing/2014/main" id="{B307EECC-4F69-40D8-967A-CE69F4414557}"/>
              </a:ext>
            </a:extLst>
          </p:cNvPr>
          <p:cNvSpPr/>
          <p:nvPr userDrawn="1"/>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21" name="Picture 20" descr="A picture containing clock&#10;&#10;Description automatically generated">
            <a:extLst>
              <a:ext uri="{FF2B5EF4-FFF2-40B4-BE49-F238E27FC236}">
                <a16:creationId xmlns:a16="http://schemas.microsoft.com/office/drawing/2014/main" id="{26CC8CBC-EC87-4182-88DC-4A8F10DD36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pic>
        <p:nvPicPr>
          <p:cNvPr id="10" name="Picture 9" descr="A picture containing fence&#10;&#10;Description automatically generated">
            <a:extLst>
              <a:ext uri="{FF2B5EF4-FFF2-40B4-BE49-F238E27FC236}">
                <a16:creationId xmlns:a16="http://schemas.microsoft.com/office/drawing/2014/main" id="{2727C0FB-80FD-4B53-80E7-A724CBA5FDAD}"/>
              </a:ext>
            </a:extLst>
          </p:cNvPr>
          <p:cNvPicPr>
            <a:picLocks noChangeAspect="1"/>
          </p:cNvPicPr>
          <p:nvPr userDrawn="1"/>
        </p:nvPicPr>
        <p:blipFill>
          <a:blip r:embed="rId4">
            <a:alphaModFix amt="50000"/>
          </a:blip>
          <a:stretch>
            <a:fillRect/>
          </a:stretch>
        </p:blipFill>
        <p:spPr>
          <a:xfrm>
            <a:off x="29047" y="-15939"/>
            <a:ext cx="6101081" cy="6913518"/>
          </a:xfrm>
          <a:prstGeom prst="rect">
            <a:avLst/>
          </a:prstGeom>
        </p:spPr>
      </p:pic>
      <p:pic>
        <p:nvPicPr>
          <p:cNvPr id="11" name="Graphic 10">
            <a:extLst>
              <a:ext uri="{FF2B5EF4-FFF2-40B4-BE49-F238E27FC236}">
                <a16:creationId xmlns:a16="http://schemas.microsoft.com/office/drawing/2014/main" id="{BAF65913-2AE2-49AD-9695-762C372CE654}"/>
              </a:ext>
            </a:extLst>
          </p:cNvPr>
          <p:cNvPicPr>
            <a:picLocks noChangeAspect="1"/>
          </p:cNvPicPr>
          <p:nvPr userDrawn="1"/>
        </p:nvPicPr>
        <p:blipFill>
          <a:blip r:embed="rId5">
            <a:alphaModFix amt="32000"/>
            <a:extLst>
              <a:ext uri="{96DAC541-7B7A-43D3-8B79-37D633B846F1}">
                <asvg:svgBlip xmlns:asvg="http://schemas.microsoft.com/office/drawing/2016/SVG/main" r:embed="rId6"/>
              </a:ext>
            </a:extLst>
          </a:blip>
          <a:stretch>
            <a:fillRect/>
          </a:stretch>
        </p:blipFill>
        <p:spPr>
          <a:xfrm rot="391057">
            <a:off x="601027" y="-177752"/>
            <a:ext cx="4761052" cy="7474076"/>
          </a:xfrm>
          <a:prstGeom prst="rect">
            <a:avLst/>
          </a:prstGeom>
        </p:spPr>
      </p:pic>
      <p:sp>
        <p:nvSpPr>
          <p:cNvPr id="13" name="Shape 114">
            <a:extLst>
              <a:ext uri="{FF2B5EF4-FFF2-40B4-BE49-F238E27FC236}">
                <a16:creationId xmlns:a16="http://schemas.microsoft.com/office/drawing/2014/main" id="{FC42C05C-4CE7-4397-ABFD-FFFFDF4FEE09}"/>
              </a:ext>
            </a:extLst>
          </p:cNvPr>
          <p:cNvSpPr/>
          <p:nvPr userDrawn="1"/>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Vote! </a:t>
            </a:r>
          </a:p>
        </p:txBody>
      </p:sp>
      <p:pic>
        <p:nvPicPr>
          <p:cNvPr id="29" name="Picture 28" descr="A picture containing clock, drawing&#10;&#10;Description automatically generated">
            <a:extLst>
              <a:ext uri="{FF2B5EF4-FFF2-40B4-BE49-F238E27FC236}">
                <a16:creationId xmlns:a16="http://schemas.microsoft.com/office/drawing/2014/main" id="{95756701-168C-405F-A315-1C7AFD70C96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0619" y="205815"/>
            <a:ext cx="316581" cy="489089"/>
          </a:xfrm>
          <a:prstGeom prst="rect">
            <a:avLst/>
          </a:prstGeom>
        </p:spPr>
      </p:pic>
      <p:sp>
        <p:nvSpPr>
          <p:cNvPr id="20" name="Slide Number Placeholder 1">
            <a:extLst>
              <a:ext uri="{FF2B5EF4-FFF2-40B4-BE49-F238E27FC236}">
                <a16:creationId xmlns:a16="http://schemas.microsoft.com/office/drawing/2014/main" id="{003A8B75-CABC-426B-908E-BAC55EA9DF2A}"/>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©VotesforSchools2020/21</a:t>
            </a:r>
          </a:p>
        </p:txBody>
      </p:sp>
    </p:spTree>
    <p:extLst>
      <p:ext uri="{BB962C8B-B14F-4D97-AF65-F5344CB8AC3E}">
        <p14:creationId xmlns:p14="http://schemas.microsoft.com/office/powerpoint/2010/main" val="2040766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With Ti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1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096CFA-6BBB-4AE2-9ECD-BA3E5F4EEB9B}"/>
              </a:ext>
            </a:extLst>
          </p:cNvPr>
          <p:cNvSpPr/>
          <p:nvPr/>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Slide Number Placeholder 1">
            <a:extLst>
              <a:ext uri="{FF2B5EF4-FFF2-40B4-BE49-F238E27FC236}">
                <a16:creationId xmlns:a16="http://schemas.microsoft.com/office/drawing/2014/main" id="{3AFFA8F0-1237-4292-B6DD-9E185CE9FAB2}"/>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©VotesforSchools2020</a:t>
            </a:r>
          </a:p>
        </p:txBody>
      </p:sp>
    </p:spTree>
    <p:extLst>
      <p:ext uri="{BB962C8B-B14F-4D97-AF65-F5344CB8AC3E}">
        <p14:creationId xmlns:p14="http://schemas.microsoft.com/office/powerpoint/2010/main" val="623683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ith Tic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8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our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848B3C-FB25-418A-8BCE-4847297EC6EA}"/>
              </a:ext>
            </a:extLst>
          </p:cNvPr>
          <p:cNvSpPr/>
          <p:nvPr/>
        </p:nvSpPr>
        <p:spPr>
          <a:xfrm>
            <a:off x="-2" y="845390"/>
            <a:ext cx="9144002" cy="60126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FEE0254-2D4B-4326-B034-3D4DF139FD03}"/>
              </a:ext>
            </a:extLst>
          </p:cNvPr>
          <p:cNvSpPr/>
          <p:nvPr/>
        </p:nvSpPr>
        <p:spPr>
          <a:xfrm flipH="1">
            <a:off x="-1" y="913033"/>
            <a:ext cx="9144000" cy="5944967"/>
          </a:xfrm>
          <a:prstGeom prst="rect">
            <a:avLst/>
          </a:prstGeom>
          <a:gradFill flip="none" rotWithShape="1">
            <a:gsLst>
              <a:gs pos="100000">
                <a:schemeClr val="tx2">
                  <a:alpha val="23000"/>
                </a:schemeClr>
              </a:gs>
              <a:gs pos="0">
                <a:schemeClr val="accent5">
                  <a:lumMod val="75000"/>
                  <a:alpha val="23000"/>
                </a:schemeClr>
              </a:gs>
              <a:gs pos="75000">
                <a:srgbClr val="BC66ED">
                  <a:alpha val="23000"/>
                </a:srgbClr>
              </a:gs>
              <a:gs pos="25000">
                <a:srgbClr val="9AE7D7">
                  <a:alpha val="2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2" name="Rectangle 11">
            <a:extLst>
              <a:ext uri="{FF2B5EF4-FFF2-40B4-BE49-F238E27FC236}">
                <a16:creationId xmlns:a16="http://schemas.microsoft.com/office/drawing/2014/main" id="{55757F20-4BE4-4ED0-B7F0-2A00A758BB0D}"/>
              </a:ext>
            </a:extLst>
          </p:cNvPr>
          <p:cNvSpPr/>
          <p:nvPr/>
        </p:nvSpPr>
        <p:spPr>
          <a:xfrm>
            <a:off x="0" y="0"/>
            <a:ext cx="9144000" cy="1023729"/>
          </a:xfrm>
          <a:prstGeom prst="rect">
            <a:avLst/>
          </a:prstGeom>
          <a:gradFill flip="none" rotWithShape="1">
            <a:gsLst>
              <a:gs pos="75000">
                <a:srgbClr val="BC66ED"/>
              </a:gs>
              <a:gs pos="25000">
                <a:srgbClr val="9AE7D7"/>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1" name="Picture 10" descr="A picture containing clock&#10;&#10;Description automatically generated">
            <a:extLst>
              <a:ext uri="{FF2B5EF4-FFF2-40B4-BE49-F238E27FC236}">
                <a16:creationId xmlns:a16="http://schemas.microsoft.com/office/drawing/2014/main" id="{AAFE0664-0E78-4A87-A12C-D21C21F01B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pic>
        <p:nvPicPr>
          <p:cNvPr id="7" name="Picture 6" descr="A picture containing fence&#10;&#10;Description automatically generated">
            <a:extLst>
              <a:ext uri="{FF2B5EF4-FFF2-40B4-BE49-F238E27FC236}">
                <a16:creationId xmlns:a16="http://schemas.microsoft.com/office/drawing/2014/main" id="{B548022B-F02C-49AC-B4D7-A5B1F6F1116E}"/>
              </a:ext>
            </a:extLst>
          </p:cNvPr>
          <p:cNvPicPr>
            <a:picLocks noChangeAspect="1"/>
          </p:cNvPicPr>
          <p:nvPr/>
        </p:nvPicPr>
        <p:blipFill>
          <a:blip r:embed="rId3">
            <a:alphaModFix amt="50000"/>
          </a:blip>
          <a:stretch>
            <a:fillRect/>
          </a:stretch>
        </p:blipFill>
        <p:spPr>
          <a:xfrm>
            <a:off x="29047" y="-15939"/>
            <a:ext cx="6101081" cy="6913518"/>
          </a:xfrm>
          <a:prstGeom prst="rect">
            <a:avLst/>
          </a:prstGeom>
        </p:spPr>
      </p:pic>
      <p:pic>
        <p:nvPicPr>
          <p:cNvPr id="8" name="Graphic 7">
            <a:extLst>
              <a:ext uri="{FF2B5EF4-FFF2-40B4-BE49-F238E27FC236}">
                <a16:creationId xmlns:a16="http://schemas.microsoft.com/office/drawing/2014/main" id="{FF930127-923E-4A11-B7EA-F1267120B940}"/>
              </a:ext>
            </a:extLst>
          </p:cNvPr>
          <p:cNvPicPr>
            <a:picLocks noChangeAspect="1"/>
          </p:cNvPicPr>
          <p:nvPr/>
        </p:nvPicPr>
        <p:blipFill>
          <a:blip r:embed="rId4">
            <a:alphaModFix amt="32000"/>
            <a:extLst>
              <a:ext uri="{96DAC541-7B7A-43D3-8B79-37D633B846F1}">
                <asvg:svgBlip xmlns:asvg="http://schemas.microsoft.com/office/drawing/2016/SVG/main" r:embed="rId5"/>
              </a:ext>
            </a:extLst>
          </a:blip>
          <a:stretch>
            <a:fillRect/>
          </a:stretch>
        </p:blipFill>
        <p:spPr>
          <a:xfrm rot="391057">
            <a:off x="601027" y="-177752"/>
            <a:ext cx="4761052" cy="7474076"/>
          </a:xfrm>
          <a:prstGeom prst="rect">
            <a:avLst/>
          </a:prstGeom>
        </p:spPr>
      </p:pic>
      <p:sp>
        <p:nvSpPr>
          <p:cNvPr id="10" name="Slide Number Placeholder 1">
            <a:extLst>
              <a:ext uri="{FF2B5EF4-FFF2-40B4-BE49-F238E27FC236}">
                <a16:creationId xmlns:a16="http://schemas.microsoft.com/office/drawing/2014/main" id="{46EB4C03-6489-4CF9-A6DB-B41C39B20B26}"/>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©VotesforSchools2020</a:t>
            </a:r>
          </a:p>
        </p:txBody>
      </p:sp>
    </p:spTree>
    <p:extLst>
      <p:ext uri="{BB962C8B-B14F-4D97-AF65-F5344CB8AC3E}">
        <p14:creationId xmlns:p14="http://schemas.microsoft.com/office/powerpoint/2010/main" val="1614887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4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E14435-1996-4EB5-8771-31945FB38F3A}"/>
              </a:ext>
            </a:extLst>
          </p:cNvPr>
          <p:cNvSpPr txBox="1"/>
          <p:nvPr/>
        </p:nvSpPr>
        <p:spPr>
          <a:xfrm>
            <a:off x="4010026" y="3289910"/>
            <a:ext cx="438150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Secondary 45</a:t>
            </a:r>
          </a:p>
          <a:p>
            <a:pPr algn="r"/>
            <a:endParaRPr lang="en-GB" dirty="0">
              <a:solidFill>
                <a:schemeClr val="tx2"/>
              </a:solidFill>
            </a:endParaRPr>
          </a:p>
        </p:txBody>
      </p:sp>
      <p:pic>
        <p:nvPicPr>
          <p:cNvPr id="3" name="Picture 2" descr="A picture containing drawing&#10;&#10;Description automatically generated">
            <a:extLst>
              <a:ext uri="{FF2B5EF4-FFF2-40B4-BE49-F238E27FC236}">
                <a16:creationId xmlns:a16="http://schemas.microsoft.com/office/drawing/2014/main" id="{D36A495E-4795-4C4C-8AA2-C664A5AE96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6598" y="2460877"/>
            <a:ext cx="8587464" cy="1225297"/>
          </a:xfrm>
          <a:prstGeom prst="rect">
            <a:avLst/>
          </a:prstGeom>
        </p:spPr>
      </p:pic>
      <p:pic>
        <p:nvPicPr>
          <p:cNvPr id="28" name="Picture 27" descr="A close up of a logo&#10;&#10;Description automatically generated">
            <a:extLst>
              <a:ext uri="{FF2B5EF4-FFF2-40B4-BE49-F238E27FC236}">
                <a16:creationId xmlns:a16="http://schemas.microsoft.com/office/drawing/2014/main" id="{5F769041-B6C1-48A9-8A72-ED6C3FC0CF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3246" y="5374481"/>
            <a:ext cx="1202972" cy="1155506"/>
          </a:xfrm>
          <a:prstGeom prst="rect">
            <a:avLst/>
          </a:prstGeom>
        </p:spPr>
      </p:pic>
      <p:pic>
        <p:nvPicPr>
          <p:cNvPr id="30" name="Picture 29" descr="A picture containing clock, light&#10;&#10;Description automatically generated">
            <a:extLst>
              <a:ext uri="{FF2B5EF4-FFF2-40B4-BE49-F238E27FC236}">
                <a16:creationId xmlns:a16="http://schemas.microsoft.com/office/drawing/2014/main" id="{73AE694F-251E-45AA-8F2A-5DB1E5B3D4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48705" y="5392281"/>
            <a:ext cx="1056123" cy="1137706"/>
          </a:xfrm>
          <a:prstGeom prst="rect">
            <a:avLst/>
          </a:prstGeom>
        </p:spPr>
      </p:pic>
      <p:pic>
        <p:nvPicPr>
          <p:cNvPr id="32" name="Picture 31" descr="A close up of a screen&#10;&#10;Description automatically generated">
            <a:extLst>
              <a:ext uri="{FF2B5EF4-FFF2-40B4-BE49-F238E27FC236}">
                <a16:creationId xmlns:a16="http://schemas.microsoft.com/office/drawing/2014/main" id="{201DEA38-C193-42CD-9255-8D0A9581D7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7315" y="5407114"/>
            <a:ext cx="913725" cy="1122873"/>
          </a:xfrm>
          <a:prstGeom prst="rect">
            <a:avLst/>
          </a:prstGeom>
        </p:spPr>
      </p:pic>
    </p:spTree>
    <p:extLst>
      <p:ext uri="{BB962C8B-B14F-4D97-AF65-F5344CB8AC3E}">
        <p14:creationId xmlns:p14="http://schemas.microsoft.com/office/powerpoint/2010/main" val="3016145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1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E14435-1996-4EB5-8771-31945FB38F3A}"/>
              </a:ext>
            </a:extLst>
          </p:cNvPr>
          <p:cNvSpPr txBox="1"/>
          <p:nvPr/>
        </p:nvSpPr>
        <p:spPr>
          <a:xfrm>
            <a:off x="3848101" y="3289910"/>
            <a:ext cx="459105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Secondary 15</a:t>
            </a:r>
          </a:p>
          <a:p>
            <a:pPr algn="r"/>
            <a:endParaRPr lang="en-GB" dirty="0"/>
          </a:p>
        </p:txBody>
      </p:sp>
      <p:pic>
        <p:nvPicPr>
          <p:cNvPr id="3" name="Picture 2" descr="A picture containing drawing&#10;&#10;Description automatically generated">
            <a:extLst>
              <a:ext uri="{FF2B5EF4-FFF2-40B4-BE49-F238E27FC236}">
                <a16:creationId xmlns:a16="http://schemas.microsoft.com/office/drawing/2014/main" id="{D36A495E-4795-4C4C-8AA2-C664A5AE96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6598" y="2460877"/>
            <a:ext cx="8587464" cy="1225297"/>
          </a:xfrm>
          <a:prstGeom prst="rect">
            <a:avLst/>
          </a:prstGeom>
        </p:spPr>
      </p:pic>
      <p:pic>
        <p:nvPicPr>
          <p:cNvPr id="5" name="Picture 4" descr="A close up of a logo&#10;&#10;Description automatically generated">
            <a:extLst>
              <a:ext uri="{FF2B5EF4-FFF2-40B4-BE49-F238E27FC236}">
                <a16:creationId xmlns:a16="http://schemas.microsoft.com/office/drawing/2014/main" id="{37CAB6BF-5648-4D3A-8737-CB222B926C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3246" y="5374481"/>
            <a:ext cx="1202972" cy="1155506"/>
          </a:xfrm>
          <a:prstGeom prst="rect">
            <a:avLst/>
          </a:prstGeom>
        </p:spPr>
      </p:pic>
      <p:pic>
        <p:nvPicPr>
          <p:cNvPr id="8" name="Picture 7" descr="A picture containing clock, light&#10;&#10;Description automatically generated">
            <a:extLst>
              <a:ext uri="{FF2B5EF4-FFF2-40B4-BE49-F238E27FC236}">
                <a16:creationId xmlns:a16="http://schemas.microsoft.com/office/drawing/2014/main" id="{25B44654-3CE8-4999-966C-2D33D06609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48705" y="5392281"/>
            <a:ext cx="1056123" cy="1137706"/>
          </a:xfrm>
          <a:prstGeom prst="rect">
            <a:avLst/>
          </a:prstGeom>
        </p:spPr>
      </p:pic>
      <p:pic>
        <p:nvPicPr>
          <p:cNvPr id="9" name="Picture 8" descr="A close up of a screen&#10;&#10;Description automatically generated">
            <a:extLst>
              <a:ext uri="{FF2B5EF4-FFF2-40B4-BE49-F238E27FC236}">
                <a16:creationId xmlns:a16="http://schemas.microsoft.com/office/drawing/2014/main" id="{E035E668-5F29-4B3E-B8A6-9AFA50A88D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7315" y="5407114"/>
            <a:ext cx="913725" cy="1122873"/>
          </a:xfrm>
          <a:prstGeom prst="rect">
            <a:avLst/>
          </a:prstGeom>
        </p:spPr>
      </p:pic>
    </p:spTree>
    <p:extLst>
      <p:ext uri="{BB962C8B-B14F-4D97-AF65-F5344CB8AC3E}">
        <p14:creationId xmlns:p14="http://schemas.microsoft.com/office/powerpoint/2010/main" val="4291020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ssemb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E14435-1996-4EB5-8771-31945FB38F3A}"/>
              </a:ext>
            </a:extLst>
          </p:cNvPr>
          <p:cNvSpPr txBox="1"/>
          <p:nvPr/>
        </p:nvSpPr>
        <p:spPr>
          <a:xfrm>
            <a:off x="4214813" y="3289910"/>
            <a:ext cx="4186237"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Assembly</a:t>
            </a:r>
          </a:p>
          <a:p>
            <a:pPr algn="r"/>
            <a:endParaRPr lang="en-GB" dirty="0"/>
          </a:p>
        </p:txBody>
      </p:sp>
      <p:pic>
        <p:nvPicPr>
          <p:cNvPr id="3" name="Picture 2" descr="A picture containing drawing&#10;&#10;Description automatically generated">
            <a:extLst>
              <a:ext uri="{FF2B5EF4-FFF2-40B4-BE49-F238E27FC236}">
                <a16:creationId xmlns:a16="http://schemas.microsoft.com/office/drawing/2014/main" id="{D36A495E-4795-4C4C-8AA2-C664A5AE96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6598" y="2460877"/>
            <a:ext cx="8587464" cy="1225297"/>
          </a:xfrm>
          <a:prstGeom prst="rect">
            <a:avLst/>
          </a:prstGeom>
        </p:spPr>
      </p:pic>
      <p:pic>
        <p:nvPicPr>
          <p:cNvPr id="5" name="Picture 4" descr="A close up of a logo&#10;&#10;Description automatically generated">
            <a:extLst>
              <a:ext uri="{FF2B5EF4-FFF2-40B4-BE49-F238E27FC236}">
                <a16:creationId xmlns:a16="http://schemas.microsoft.com/office/drawing/2014/main" id="{6EB67C57-35A8-4F55-A8E9-2091F4D3AC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3246" y="5374481"/>
            <a:ext cx="1202972" cy="1155506"/>
          </a:xfrm>
          <a:prstGeom prst="rect">
            <a:avLst/>
          </a:prstGeom>
        </p:spPr>
      </p:pic>
      <p:pic>
        <p:nvPicPr>
          <p:cNvPr id="8" name="Picture 7" descr="A picture containing clock, light&#10;&#10;Description automatically generated">
            <a:extLst>
              <a:ext uri="{FF2B5EF4-FFF2-40B4-BE49-F238E27FC236}">
                <a16:creationId xmlns:a16="http://schemas.microsoft.com/office/drawing/2014/main" id="{D9F338E9-0648-4455-9CCA-0CE1C52763F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48705" y="5392281"/>
            <a:ext cx="1056123" cy="1137706"/>
          </a:xfrm>
          <a:prstGeom prst="rect">
            <a:avLst/>
          </a:prstGeom>
        </p:spPr>
      </p:pic>
      <p:pic>
        <p:nvPicPr>
          <p:cNvPr id="9" name="Picture 8" descr="A close up of a screen&#10;&#10;Description automatically generated">
            <a:extLst>
              <a:ext uri="{FF2B5EF4-FFF2-40B4-BE49-F238E27FC236}">
                <a16:creationId xmlns:a16="http://schemas.microsoft.com/office/drawing/2014/main" id="{F70ABA59-1572-4629-9862-F6CDB3B5CD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7315" y="5407114"/>
            <a:ext cx="913725" cy="1122873"/>
          </a:xfrm>
          <a:prstGeom prst="rect">
            <a:avLst/>
          </a:prstGeom>
        </p:spPr>
      </p:pic>
    </p:spTree>
    <p:extLst>
      <p:ext uri="{BB962C8B-B14F-4D97-AF65-F5344CB8AC3E}">
        <p14:creationId xmlns:p14="http://schemas.microsoft.com/office/powerpoint/2010/main" val="786056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33BFEB9-CF5C-44C5-8A02-CB490F8A45FF}"/>
              </a:ext>
            </a:extLst>
          </p:cNvPr>
          <p:cNvSpPr>
            <a:spLocks noGrp="1"/>
          </p:cNvSpPr>
          <p:nvPr>
            <p:ph type="body" sz="quarter" idx="12" hasCustomPrompt="1"/>
          </p:nvPr>
        </p:nvSpPr>
        <p:spPr>
          <a:xfrm>
            <a:off x="466725" y="4335463"/>
            <a:ext cx="8210550" cy="2039937"/>
          </a:xfrm>
          <a:prstGeom prst="rect">
            <a:avLst/>
          </a:prstGeom>
        </p:spPr>
        <p:txBody>
          <a:bodyPr/>
          <a:lstStyle>
            <a:lvl1pPr marL="285750" indent="-285750">
              <a:lnSpc>
                <a:spcPct val="200000"/>
              </a:lnSpc>
              <a:buClr>
                <a:schemeClr val="tx2"/>
              </a:buClr>
              <a:buFont typeface="Arial" panose="020B0604020202020204" pitchFamily="34" charset="0"/>
              <a:buChar char="•"/>
              <a:defRPr sz="1600" b="1">
                <a:solidFill>
                  <a:schemeClr val="tx2"/>
                </a:solidFill>
              </a:defRPr>
            </a:lvl1pPr>
            <a:lvl2pPr marL="457200" indent="0">
              <a:buNone/>
              <a:defRPr sz="1600"/>
            </a:lvl2pPr>
          </a:lstStyle>
          <a:p>
            <a:pPr lvl="0"/>
            <a:r>
              <a:rPr lang="en-US" dirty="0"/>
              <a:t>Key word (bold, purple): Meaning (lowercase, black)</a:t>
            </a:r>
          </a:p>
          <a:p>
            <a:pPr lvl="0"/>
            <a:r>
              <a:rPr lang="en-US" dirty="0"/>
              <a:t>Key word:</a:t>
            </a:r>
          </a:p>
          <a:p>
            <a:pPr lvl="0"/>
            <a:r>
              <a:rPr lang="en-US" dirty="0"/>
              <a:t>Key word:</a:t>
            </a:r>
          </a:p>
          <a:p>
            <a:pPr lvl="0"/>
            <a:endParaRPr lang="en-US" dirty="0"/>
          </a:p>
          <a:p>
            <a:pPr lvl="1"/>
            <a:endParaRPr lang="en-US" dirty="0"/>
          </a:p>
        </p:txBody>
      </p:sp>
      <p:sp>
        <p:nvSpPr>
          <p:cNvPr id="5" name="Shape 114">
            <a:extLst>
              <a:ext uri="{FF2B5EF4-FFF2-40B4-BE49-F238E27FC236}">
                <a16:creationId xmlns:a16="http://schemas.microsoft.com/office/drawing/2014/main" id="{2F942913-854C-4825-ACC8-BA5AEBBC3CD9}"/>
              </a:ext>
            </a:extLst>
          </p:cNvPr>
          <p:cNvSpPr/>
          <p:nvPr/>
        </p:nvSpPr>
        <p:spPr>
          <a:xfrm>
            <a:off x="540000" y="3485606"/>
            <a:ext cx="6559300" cy="53860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800" b="1">
                <a:solidFill>
                  <a:schemeClr val="tx1"/>
                </a:solidFill>
                <a:latin typeface="Century Gothic" panose="020B0502020202020204" pitchFamily="34" charset="0"/>
                <a:ea typeface="Lato"/>
                <a:cs typeface="Lato"/>
                <a:sym typeface="Lato"/>
              </a:rPr>
              <a:t>Keywords</a:t>
            </a:r>
          </a:p>
        </p:txBody>
      </p:sp>
      <p:sp>
        <p:nvSpPr>
          <p:cNvPr id="8" name="Text Placeholder 7">
            <a:extLst>
              <a:ext uri="{FF2B5EF4-FFF2-40B4-BE49-F238E27FC236}">
                <a16:creationId xmlns:a16="http://schemas.microsoft.com/office/drawing/2014/main" id="{17CB6F5C-6D68-43F4-85C9-25930A891553}"/>
              </a:ext>
            </a:extLst>
          </p:cNvPr>
          <p:cNvSpPr>
            <a:spLocks noGrp="1"/>
          </p:cNvSpPr>
          <p:nvPr>
            <p:ph type="body" sz="quarter" idx="11" hasCustomPrompt="1"/>
          </p:nvPr>
        </p:nvSpPr>
        <p:spPr>
          <a:xfrm>
            <a:off x="497108" y="1412174"/>
            <a:ext cx="8146799" cy="1559736"/>
          </a:xfrm>
          <a:prstGeom prst="rect">
            <a:avLst/>
          </a:prstGeom>
        </p:spPr>
        <p:txBody>
          <a:bodyPr/>
          <a:lstStyle>
            <a:lvl1pPr marL="342900" indent="-342900">
              <a:lnSpc>
                <a:spcPct val="200000"/>
              </a:lnSpc>
              <a:buClr>
                <a:schemeClr val="accent2"/>
              </a:buClr>
              <a:buAutoNum type="arabicPeriod"/>
              <a:defRPr sz="1600"/>
            </a:lvl1pPr>
          </a:lstStyle>
          <a:p>
            <a:pPr lvl="0"/>
            <a:r>
              <a:rPr lang="en-US" dirty="0"/>
              <a:t>Write learning objective here</a:t>
            </a:r>
          </a:p>
          <a:p>
            <a:pPr lvl="0"/>
            <a:r>
              <a:rPr lang="en-US" dirty="0"/>
              <a:t>Write learning objective here</a:t>
            </a:r>
          </a:p>
          <a:p>
            <a:pPr lvl="0"/>
            <a:endParaRPr lang="en-US" dirty="0"/>
          </a:p>
        </p:txBody>
      </p:sp>
      <p:cxnSp>
        <p:nvCxnSpPr>
          <p:cNvPr id="13" name="Straight Connector 12">
            <a:extLst>
              <a:ext uri="{FF2B5EF4-FFF2-40B4-BE49-F238E27FC236}">
                <a16:creationId xmlns:a16="http://schemas.microsoft.com/office/drawing/2014/main" id="{9B9BB49B-1B66-4C7C-9911-68F7410AD577}"/>
              </a:ext>
            </a:extLst>
          </p:cNvPr>
          <p:cNvCxnSpPr/>
          <p:nvPr/>
        </p:nvCxnSpPr>
        <p:spPr>
          <a:xfrm>
            <a:off x="53752" y="3245963"/>
            <a:ext cx="9036496" cy="0"/>
          </a:xfrm>
          <a:prstGeom prst="line">
            <a:avLst/>
          </a:prstGeom>
          <a:ln w="28575">
            <a:solidFill>
              <a:srgbClr val="43D6B7"/>
            </a:solidFill>
            <a:prstDash val="sysDot"/>
          </a:ln>
        </p:spPr>
        <p:style>
          <a:lnRef idx="1">
            <a:schemeClr val="accent1"/>
          </a:lnRef>
          <a:fillRef idx="0">
            <a:schemeClr val="accent1"/>
          </a:fillRef>
          <a:effectRef idx="0">
            <a:schemeClr val="accent1"/>
          </a:effectRef>
          <a:fontRef idx="minor">
            <a:schemeClr val="tx1"/>
          </a:fontRef>
        </p:style>
      </p:cxnSp>
      <p:sp>
        <p:nvSpPr>
          <p:cNvPr id="10" name="Shape 114">
            <a:extLst>
              <a:ext uri="{FF2B5EF4-FFF2-40B4-BE49-F238E27FC236}">
                <a16:creationId xmlns:a16="http://schemas.microsoft.com/office/drawing/2014/main" id="{5C5BAC1D-CF70-4187-8A5C-3F701034B897}"/>
              </a:ext>
            </a:extLst>
          </p:cNvPr>
          <p:cNvSpPr/>
          <p:nvPr/>
        </p:nvSpPr>
        <p:spPr>
          <a:xfrm>
            <a:off x="776288" y="241911"/>
            <a:ext cx="6559300" cy="53860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800" b="1" dirty="0">
                <a:solidFill>
                  <a:schemeClr val="bg1"/>
                </a:solidFill>
                <a:latin typeface="Century Gothic" panose="020B0502020202020204" pitchFamily="34" charset="0"/>
                <a:ea typeface="Lato"/>
                <a:cs typeface="Lato"/>
                <a:sym typeface="Lato"/>
              </a:rPr>
              <a:t>Learning objectives for today</a:t>
            </a:r>
          </a:p>
        </p:txBody>
      </p:sp>
    </p:spTree>
    <p:extLst>
      <p:ext uri="{BB962C8B-B14F-4D97-AF65-F5344CB8AC3E}">
        <p14:creationId xmlns:p14="http://schemas.microsoft.com/office/powerpoint/2010/main" val="2555799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ck">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9E3B75A2-8B5C-4D69-B08C-7F10EFC29B21}"/>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150207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ssues to Consider">
    <p:spTree>
      <p:nvGrpSpPr>
        <p:cNvPr id="1" name=""/>
        <p:cNvGrpSpPr/>
        <p:nvPr/>
      </p:nvGrpSpPr>
      <p:grpSpPr>
        <a:xfrm>
          <a:off x="0" y="0"/>
          <a:ext cx="0" cy="0"/>
          <a:chOff x="0" y="0"/>
          <a:chExt cx="0" cy="0"/>
        </a:xfrm>
      </p:grpSpPr>
      <p:sp>
        <p:nvSpPr>
          <p:cNvPr id="19" name="Shape 114">
            <a:extLst>
              <a:ext uri="{FF2B5EF4-FFF2-40B4-BE49-F238E27FC236}">
                <a16:creationId xmlns:a16="http://schemas.microsoft.com/office/drawing/2014/main" id="{FC5DE063-A0D5-4722-AC4F-46FD6B5BDFD8}"/>
              </a:ext>
            </a:extLst>
          </p:cNvPr>
          <p:cNvSpPr/>
          <p:nvPr/>
        </p:nvSpPr>
        <p:spPr>
          <a:xfrm>
            <a:off x="776288" y="241911"/>
            <a:ext cx="5486150" cy="53860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800" b="1" dirty="0">
                <a:solidFill>
                  <a:schemeClr val="bg1"/>
                </a:solidFill>
                <a:latin typeface="Century Gothic" panose="020B0502020202020204" pitchFamily="34" charset="0"/>
                <a:ea typeface="Lato"/>
                <a:cs typeface="Lato"/>
                <a:sym typeface="Lato"/>
              </a:rPr>
              <a:t>Issues to consider</a:t>
            </a:r>
          </a:p>
        </p:txBody>
      </p:sp>
      <p:sp>
        <p:nvSpPr>
          <p:cNvPr id="4" name="Text Placeholder 3">
            <a:extLst>
              <a:ext uri="{FF2B5EF4-FFF2-40B4-BE49-F238E27FC236}">
                <a16:creationId xmlns:a16="http://schemas.microsoft.com/office/drawing/2014/main" id="{9768A9B8-4B0A-4DD9-BD28-D8D11742A664}"/>
              </a:ext>
            </a:extLst>
          </p:cNvPr>
          <p:cNvSpPr>
            <a:spLocks noGrp="1"/>
          </p:cNvSpPr>
          <p:nvPr>
            <p:ph type="body" sz="quarter" idx="13" hasCustomPrompt="1"/>
          </p:nvPr>
        </p:nvSpPr>
        <p:spPr>
          <a:xfrm>
            <a:off x="570384" y="2009954"/>
            <a:ext cx="8069263" cy="3951287"/>
          </a:xfrm>
          <a:prstGeom prst="rect">
            <a:avLst/>
          </a:prstGeom>
        </p:spPr>
        <p:txBody>
          <a:bodyPr/>
          <a:lstStyle>
            <a:lvl1pPr marL="285750" indent="-285750">
              <a:lnSpc>
                <a:spcPct val="200000"/>
              </a:lnSpc>
              <a:buClr>
                <a:schemeClr val="tx2"/>
              </a:buClr>
              <a:buFont typeface="Arial" panose="020B0604020202020204" pitchFamily="34" charset="0"/>
              <a:buChar char="•"/>
              <a:defRPr sz="1600" b="0">
                <a:solidFill>
                  <a:schemeClr val="tx1"/>
                </a:solidFill>
              </a:defRPr>
            </a:lvl1pPr>
          </a:lstStyle>
          <a:p>
            <a:pPr lvl="0"/>
            <a:r>
              <a:rPr lang="en-US" dirty="0"/>
              <a:t>Starter:</a:t>
            </a:r>
          </a:p>
          <a:p>
            <a:pPr lvl="0"/>
            <a:r>
              <a:rPr lang="en-US" dirty="0"/>
              <a:t>Why are we talking about this? </a:t>
            </a:r>
          </a:p>
          <a:p>
            <a:pPr lvl="0"/>
            <a:r>
              <a:rPr lang="en-US" dirty="0"/>
              <a:t>Following points</a:t>
            </a:r>
          </a:p>
          <a:p>
            <a:pPr lvl="0"/>
            <a:r>
              <a:rPr lang="en-US" dirty="0"/>
              <a:t>Career Launchpad</a:t>
            </a:r>
          </a:p>
          <a:p>
            <a:pPr lvl="0"/>
            <a:r>
              <a:rPr lang="en-US" dirty="0"/>
              <a:t>Vote</a:t>
            </a:r>
          </a:p>
        </p:txBody>
      </p:sp>
    </p:spTree>
    <p:extLst>
      <p:ext uri="{BB962C8B-B14F-4D97-AF65-F5344CB8AC3E}">
        <p14:creationId xmlns:p14="http://schemas.microsoft.com/office/powerpoint/2010/main" val="2829210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reer Launchp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851511-705D-428E-9184-B9946558E9E4}"/>
              </a:ext>
            </a:extLst>
          </p:cNvPr>
          <p:cNvSpPr/>
          <p:nvPr userDrawn="1"/>
        </p:nvSpPr>
        <p:spPr>
          <a:xfrm>
            <a:off x="0" y="861329"/>
            <a:ext cx="9144002" cy="60126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16EF5C-91C2-479C-A06B-FAA2C005472A}"/>
              </a:ext>
            </a:extLst>
          </p:cNvPr>
          <p:cNvSpPr/>
          <p:nvPr userDrawn="1"/>
        </p:nvSpPr>
        <p:spPr>
          <a:xfrm flipH="1">
            <a:off x="1" y="928972"/>
            <a:ext cx="9144000" cy="5944967"/>
          </a:xfrm>
          <a:prstGeom prst="rect">
            <a:avLst/>
          </a:prstGeom>
          <a:gradFill flip="none" rotWithShape="1">
            <a:gsLst>
              <a:gs pos="100000">
                <a:schemeClr val="tx2">
                  <a:alpha val="23000"/>
                </a:schemeClr>
              </a:gs>
              <a:gs pos="0">
                <a:schemeClr val="accent5">
                  <a:lumMod val="75000"/>
                  <a:alpha val="23000"/>
                </a:schemeClr>
              </a:gs>
              <a:gs pos="75000">
                <a:srgbClr val="BC66ED">
                  <a:alpha val="23000"/>
                </a:srgbClr>
              </a:gs>
              <a:gs pos="25000">
                <a:srgbClr val="9AE7D7">
                  <a:alpha val="2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4" name="Rectangle 13">
            <a:extLst>
              <a:ext uri="{FF2B5EF4-FFF2-40B4-BE49-F238E27FC236}">
                <a16:creationId xmlns:a16="http://schemas.microsoft.com/office/drawing/2014/main" id="{A7F92182-E1F5-496F-9EEC-199FE0C29CBC}"/>
              </a:ext>
            </a:extLst>
          </p:cNvPr>
          <p:cNvSpPr/>
          <p:nvPr userDrawn="1"/>
        </p:nvSpPr>
        <p:spPr>
          <a:xfrm>
            <a:off x="2" y="15939"/>
            <a:ext cx="9144000" cy="1023729"/>
          </a:xfrm>
          <a:prstGeom prst="rect">
            <a:avLst/>
          </a:prstGeom>
          <a:gradFill flip="none" rotWithShape="1">
            <a:gsLst>
              <a:gs pos="75000">
                <a:srgbClr val="BC66ED"/>
              </a:gs>
              <a:gs pos="25000">
                <a:srgbClr val="9AE7D7"/>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8" name="Picture 17" descr="A picture containing clock&#10;&#10;Description automatically generated">
            <a:extLst>
              <a:ext uri="{FF2B5EF4-FFF2-40B4-BE49-F238E27FC236}">
                <a16:creationId xmlns:a16="http://schemas.microsoft.com/office/drawing/2014/main" id="{39635D7A-101B-4CFB-83C0-C8FBE51993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3790" y="126635"/>
            <a:ext cx="747652" cy="802337"/>
          </a:xfrm>
          <a:prstGeom prst="rect">
            <a:avLst/>
          </a:prstGeom>
        </p:spPr>
      </p:pic>
      <p:pic>
        <p:nvPicPr>
          <p:cNvPr id="20" name="Picture 19" descr="A picture containing fence&#10;&#10;Description automatically generated">
            <a:extLst>
              <a:ext uri="{FF2B5EF4-FFF2-40B4-BE49-F238E27FC236}">
                <a16:creationId xmlns:a16="http://schemas.microsoft.com/office/drawing/2014/main" id="{74F0EBD2-63A7-4BBA-84F6-B45413D0AA92}"/>
              </a:ext>
            </a:extLst>
          </p:cNvPr>
          <p:cNvPicPr>
            <a:picLocks noChangeAspect="1"/>
          </p:cNvPicPr>
          <p:nvPr userDrawn="1"/>
        </p:nvPicPr>
        <p:blipFill>
          <a:blip r:embed="rId3">
            <a:alphaModFix amt="50000"/>
          </a:blip>
          <a:stretch>
            <a:fillRect/>
          </a:stretch>
        </p:blipFill>
        <p:spPr>
          <a:xfrm>
            <a:off x="29049" y="0"/>
            <a:ext cx="6101081" cy="6913518"/>
          </a:xfrm>
          <a:prstGeom prst="rect">
            <a:avLst/>
          </a:prstGeom>
        </p:spPr>
      </p:pic>
      <p:sp>
        <p:nvSpPr>
          <p:cNvPr id="22" name="Slide Number Placeholder 1">
            <a:extLst>
              <a:ext uri="{FF2B5EF4-FFF2-40B4-BE49-F238E27FC236}">
                <a16:creationId xmlns:a16="http://schemas.microsoft.com/office/drawing/2014/main" id="{56AA2689-00D8-4097-967E-4AA3CAFC653A}"/>
              </a:ext>
            </a:extLst>
          </p:cNvPr>
          <p:cNvSpPr txBox="1">
            <a:spLocks/>
          </p:cNvSpPr>
          <p:nvPr userDrawn="1"/>
        </p:nvSpPr>
        <p:spPr>
          <a:xfrm>
            <a:off x="6964895" y="657286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©VotesforSchools2020</a:t>
            </a:r>
          </a:p>
        </p:txBody>
      </p:sp>
      <p:sp>
        <p:nvSpPr>
          <p:cNvPr id="24" name="Shape 114">
            <a:extLst>
              <a:ext uri="{FF2B5EF4-FFF2-40B4-BE49-F238E27FC236}">
                <a16:creationId xmlns:a16="http://schemas.microsoft.com/office/drawing/2014/main" id="{AD0A2BE7-138C-43AE-867B-F4BF8CC45764}"/>
              </a:ext>
            </a:extLst>
          </p:cNvPr>
          <p:cNvSpPr/>
          <p:nvPr userDrawn="1"/>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Career Launchpad!</a:t>
            </a:r>
          </a:p>
        </p:txBody>
      </p:sp>
      <p:sp>
        <p:nvSpPr>
          <p:cNvPr id="26" name="Pentagon 20">
            <a:extLst>
              <a:ext uri="{FF2B5EF4-FFF2-40B4-BE49-F238E27FC236}">
                <a16:creationId xmlns:a16="http://schemas.microsoft.com/office/drawing/2014/main" id="{21B1DB53-19B1-472D-BE1F-37FF15538587}"/>
              </a:ext>
            </a:extLst>
          </p:cNvPr>
          <p:cNvSpPr/>
          <p:nvPr userDrawn="1"/>
        </p:nvSpPr>
        <p:spPr>
          <a:xfrm>
            <a:off x="-2729" y="181055"/>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28" name="Graphic 27" descr="Rocket">
            <a:extLst>
              <a:ext uri="{FF2B5EF4-FFF2-40B4-BE49-F238E27FC236}">
                <a16:creationId xmlns:a16="http://schemas.microsoft.com/office/drawing/2014/main" id="{4A735E10-27D0-4E72-8937-FBDAFBB5229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751" y="201369"/>
            <a:ext cx="480249" cy="480249"/>
          </a:xfrm>
          <a:prstGeom prst="rect">
            <a:avLst/>
          </a:prstGeom>
        </p:spPr>
      </p:pic>
    </p:spTree>
    <p:extLst>
      <p:ext uri="{BB962C8B-B14F-4D97-AF65-F5344CB8AC3E}">
        <p14:creationId xmlns:p14="http://schemas.microsoft.com/office/powerpoint/2010/main" val="329260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 to 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8735F5-5558-454E-9AC2-49F9B91216AD}"/>
              </a:ext>
            </a:extLst>
          </p:cNvPr>
          <p:cNvSpPr/>
          <p:nvPr userDrawn="1"/>
        </p:nvSpPr>
        <p:spPr>
          <a:xfrm>
            <a:off x="0" y="861329"/>
            <a:ext cx="9144002" cy="60126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E4F0BF9-C8BA-44DA-869A-07EAD0ABE50C}"/>
              </a:ext>
            </a:extLst>
          </p:cNvPr>
          <p:cNvSpPr/>
          <p:nvPr userDrawn="1"/>
        </p:nvSpPr>
        <p:spPr>
          <a:xfrm flipH="1">
            <a:off x="1" y="928972"/>
            <a:ext cx="9144000" cy="5944967"/>
          </a:xfrm>
          <a:prstGeom prst="rect">
            <a:avLst/>
          </a:prstGeom>
          <a:gradFill flip="none" rotWithShape="1">
            <a:gsLst>
              <a:gs pos="100000">
                <a:schemeClr val="tx2">
                  <a:alpha val="23000"/>
                </a:schemeClr>
              </a:gs>
              <a:gs pos="0">
                <a:schemeClr val="accent5">
                  <a:lumMod val="75000"/>
                  <a:alpha val="23000"/>
                </a:schemeClr>
              </a:gs>
              <a:gs pos="75000">
                <a:srgbClr val="BC66ED">
                  <a:alpha val="23000"/>
                </a:srgbClr>
              </a:gs>
              <a:gs pos="25000">
                <a:srgbClr val="9AE7D7">
                  <a:alpha val="2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4" name="Rectangle 3">
            <a:extLst>
              <a:ext uri="{FF2B5EF4-FFF2-40B4-BE49-F238E27FC236}">
                <a16:creationId xmlns:a16="http://schemas.microsoft.com/office/drawing/2014/main" id="{C2875AC3-2339-4B65-ADAA-2ED89EFCBC30}"/>
              </a:ext>
            </a:extLst>
          </p:cNvPr>
          <p:cNvSpPr/>
          <p:nvPr userDrawn="1"/>
        </p:nvSpPr>
        <p:spPr>
          <a:xfrm>
            <a:off x="2" y="15939"/>
            <a:ext cx="9144000" cy="1023729"/>
          </a:xfrm>
          <a:prstGeom prst="rect">
            <a:avLst/>
          </a:prstGeom>
          <a:gradFill flip="none" rotWithShape="1">
            <a:gsLst>
              <a:gs pos="75000">
                <a:srgbClr val="BC66ED"/>
              </a:gs>
              <a:gs pos="25000">
                <a:srgbClr val="9AE7D7"/>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3" name="Picture 12" descr="A picture containing clock&#10;&#10;Description automatically generated">
            <a:extLst>
              <a:ext uri="{FF2B5EF4-FFF2-40B4-BE49-F238E27FC236}">
                <a16:creationId xmlns:a16="http://schemas.microsoft.com/office/drawing/2014/main" id="{9D1A6AFE-287B-4C87-8D68-DF44B220C1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3790" y="126635"/>
            <a:ext cx="747652" cy="802337"/>
          </a:xfrm>
          <a:prstGeom prst="rect">
            <a:avLst/>
          </a:prstGeom>
        </p:spPr>
      </p:pic>
      <p:pic>
        <p:nvPicPr>
          <p:cNvPr id="15" name="Picture 14" descr="A picture containing fence&#10;&#10;Description automatically generated">
            <a:extLst>
              <a:ext uri="{FF2B5EF4-FFF2-40B4-BE49-F238E27FC236}">
                <a16:creationId xmlns:a16="http://schemas.microsoft.com/office/drawing/2014/main" id="{474F7104-61CD-453E-97CC-8F8129B95978}"/>
              </a:ext>
            </a:extLst>
          </p:cNvPr>
          <p:cNvPicPr>
            <a:picLocks noChangeAspect="1"/>
          </p:cNvPicPr>
          <p:nvPr userDrawn="1"/>
        </p:nvPicPr>
        <p:blipFill>
          <a:blip r:embed="rId3">
            <a:alphaModFix amt="50000"/>
          </a:blip>
          <a:stretch>
            <a:fillRect/>
          </a:stretch>
        </p:blipFill>
        <p:spPr>
          <a:xfrm>
            <a:off x="29049" y="0"/>
            <a:ext cx="6101081" cy="6913518"/>
          </a:xfrm>
          <a:prstGeom prst="rect">
            <a:avLst/>
          </a:prstGeom>
        </p:spPr>
      </p:pic>
      <p:sp>
        <p:nvSpPr>
          <p:cNvPr id="17" name="Slide Number Placeholder 1">
            <a:extLst>
              <a:ext uri="{FF2B5EF4-FFF2-40B4-BE49-F238E27FC236}">
                <a16:creationId xmlns:a16="http://schemas.microsoft.com/office/drawing/2014/main" id="{880778B1-4D1E-4073-83D3-F45ACD856E69}"/>
              </a:ext>
            </a:extLst>
          </p:cNvPr>
          <p:cNvSpPr txBox="1">
            <a:spLocks/>
          </p:cNvSpPr>
          <p:nvPr userDrawn="1"/>
        </p:nvSpPr>
        <p:spPr>
          <a:xfrm>
            <a:off x="6964895" y="657286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©VotesforSchools2020</a:t>
            </a:r>
          </a:p>
        </p:txBody>
      </p:sp>
      <p:sp>
        <p:nvSpPr>
          <p:cNvPr id="19" name="Pentagon 20">
            <a:extLst>
              <a:ext uri="{FF2B5EF4-FFF2-40B4-BE49-F238E27FC236}">
                <a16:creationId xmlns:a16="http://schemas.microsoft.com/office/drawing/2014/main" id="{335F5B62-4620-41C7-99A9-2C72E8283704}"/>
              </a:ext>
            </a:extLst>
          </p:cNvPr>
          <p:cNvSpPr/>
          <p:nvPr userDrawn="1"/>
        </p:nvSpPr>
        <p:spPr>
          <a:xfrm>
            <a:off x="-2729" y="181055"/>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21" name="Shape 114">
            <a:extLst>
              <a:ext uri="{FF2B5EF4-FFF2-40B4-BE49-F238E27FC236}">
                <a16:creationId xmlns:a16="http://schemas.microsoft.com/office/drawing/2014/main" id="{CF9DC1FD-0E91-4171-9D86-22DD7B0AC181}"/>
              </a:ext>
            </a:extLst>
          </p:cNvPr>
          <p:cNvSpPr/>
          <p:nvPr userDrawn="1"/>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Call to Action!</a:t>
            </a:r>
          </a:p>
        </p:txBody>
      </p:sp>
      <p:pic>
        <p:nvPicPr>
          <p:cNvPr id="23" name="Graphic 22" descr="Megaphone1">
            <a:extLst>
              <a:ext uri="{FF2B5EF4-FFF2-40B4-BE49-F238E27FC236}">
                <a16:creationId xmlns:a16="http://schemas.microsoft.com/office/drawing/2014/main" id="{4B91C767-9596-40C4-B6CE-FF801B0605B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070" y="169251"/>
            <a:ext cx="540252" cy="540252"/>
          </a:xfrm>
          <a:prstGeom prst="rect">
            <a:avLst/>
          </a:prstGeom>
        </p:spPr>
      </p:pic>
    </p:spTree>
    <p:extLst>
      <p:ext uri="{BB962C8B-B14F-4D97-AF65-F5344CB8AC3E}">
        <p14:creationId xmlns:p14="http://schemas.microsoft.com/office/powerpoint/2010/main" val="508701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Summary">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46D54A-C870-4F27-8AC6-6A0B6821C8DD}"/>
              </a:ext>
            </a:extLst>
          </p:cNvPr>
          <p:cNvSpPr/>
          <p:nvPr userDrawn="1"/>
        </p:nvSpPr>
        <p:spPr>
          <a:xfrm>
            <a:off x="-2" y="845390"/>
            <a:ext cx="9144002" cy="60126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5AC5EAA-16C1-49FA-9BC2-D212F1585860}"/>
              </a:ext>
            </a:extLst>
          </p:cNvPr>
          <p:cNvSpPr/>
          <p:nvPr userDrawn="1"/>
        </p:nvSpPr>
        <p:spPr>
          <a:xfrm flipH="1">
            <a:off x="-1" y="913033"/>
            <a:ext cx="9144000" cy="5944967"/>
          </a:xfrm>
          <a:prstGeom prst="rect">
            <a:avLst/>
          </a:prstGeom>
          <a:gradFill flip="none" rotWithShape="1">
            <a:gsLst>
              <a:gs pos="100000">
                <a:schemeClr val="tx2">
                  <a:alpha val="23000"/>
                </a:schemeClr>
              </a:gs>
              <a:gs pos="0">
                <a:schemeClr val="accent5">
                  <a:lumMod val="75000"/>
                  <a:alpha val="23000"/>
                </a:schemeClr>
              </a:gs>
              <a:gs pos="75000">
                <a:srgbClr val="BC66ED">
                  <a:alpha val="23000"/>
                </a:srgbClr>
              </a:gs>
              <a:gs pos="25000">
                <a:srgbClr val="9AE7D7">
                  <a:alpha val="2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30" name="Rectangle 29">
            <a:extLst>
              <a:ext uri="{FF2B5EF4-FFF2-40B4-BE49-F238E27FC236}">
                <a16:creationId xmlns:a16="http://schemas.microsoft.com/office/drawing/2014/main" id="{F7EDA021-01B4-421F-B9B0-4BFCF8C9CCB8}"/>
              </a:ext>
            </a:extLst>
          </p:cNvPr>
          <p:cNvSpPr/>
          <p:nvPr userDrawn="1"/>
        </p:nvSpPr>
        <p:spPr>
          <a:xfrm>
            <a:off x="0" y="0"/>
            <a:ext cx="9144000" cy="1023729"/>
          </a:xfrm>
          <a:prstGeom prst="rect">
            <a:avLst/>
          </a:prstGeom>
          <a:gradFill flip="none" rotWithShape="1">
            <a:gsLst>
              <a:gs pos="75000">
                <a:srgbClr val="BC66ED"/>
              </a:gs>
              <a:gs pos="25000">
                <a:srgbClr val="9AE7D7"/>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32" name="Picture 31" descr="A picture containing clock&#10;&#10;Description automatically generated">
            <a:extLst>
              <a:ext uri="{FF2B5EF4-FFF2-40B4-BE49-F238E27FC236}">
                <a16:creationId xmlns:a16="http://schemas.microsoft.com/office/drawing/2014/main" id="{70723B99-26AC-4A58-A0F4-0E84D10FCE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pic>
        <p:nvPicPr>
          <p:cNvPr id="34" name="Picture 33" descr="A picture containing fence&#10;&#10;Description automatically generated">
            <a:extLst>
              <a:ext uri="{FF2B5EF4-FFF2-40B4-BE49-F238E27FC236}">
                <a16:creationId xmlns:a16="http://schemas.microsoft.com/office/drawing/2014/main" id="{56C59D3A-3149-49AA-8388-A0312F84D20F}"/>
              </a:ext>
            </a:extLst>
          </p:cNvPr>
          <p:cNvPicPr>
            <a:picLocks noChangeAspect="1"/>
          </p:cNvPicPr>
          <p:nvPr userDrawn="1"/>
        </p:nvPicPr>
        <p:blipFill>
          <a:blip r:embed="rId3">
            <a:alphaModFix amt="50000"/>
          </a:blip>
          <a:stretch>
            <a:fillRect/>
          </a:stretch>
        </p:blipFill>
        <p:spPr>
          <a:xfrm>
            <a:off x="29047" y="-15939"/>
            <a:ext cx="6101081" cy="6913518"/>
          </a:xfrm>
          <a:prstGeom prst="rect">
            <a:avLst/>
          </a:prstGeom>
        </p:spPr>
      </p:pic>
      <p:pic>
        <p:nvPicPr>
          <p:cNvPr id="36" name="Graphic 35">
            <a:extLst>
              <a:ext uri="{FF2B5EF4-FFF2-40B4-BE49-F238E27FC236}">
                <a16:creationId xmlns:a16="http://schemas.microsoft.com/office/drawing/2014/main" id="{2623C715-6D16-4539-B418-E8537EB8A65D}"/>
              </a:ext>
            </a:extLst>
          </p:cNvPr>
          <p:cNvPicPr>
            <a:picLocks noChangeAspect="1"/>
          </p:cNvPicPr>
          <p:nvPr userDrawn="1"/>
        </p:nvPicPr>
        <p:blipFill>
          <a:blip r:embed="rId4">
            <a:alphaModFix amt="32000"/>
            <a:extLst>
              <a:ext uri="{96DAC541-7B7A-43D3-8B79-37D633B846F1}">
                <asvg:svgBlip xmlns:asvg="http://schemas.microsoft.com/office/drawing/2016/SVG/main" r:embed="rId5"/>
              </a:ext>
            </a:extLst>
          </a:blip>
          <a:stretch>
            <a:fillRect/>
          </a:stretch>
        </p:blipFill>
        <p:spPr>
          <a:xfrm rot="391057">
            <a:off x="601027" y="-177752"/>
            <a:ext cx="4761052" cy="7474076"/>
          </a:xfrm>
          <a:prstGeom prst="rect">
            <a:avLst/>
          </a:prstGeom>
        </p:spPr>
      </p:pic>
      <p:sp>
        <p:nvSpPr>
          <p:cNvPr id="38" name="Slide Number Placeholder 1">
            <a:extLst>
              <a:ext uri="{FF2B5EF4-FFF2-40B4-BE49-F238E27FC236}">
                <a16:creationId xmlns:a16="http://schemas.microsoft.com/office/drawing/2014/main" id="{2ED77DB2-E8BD-438B-8C79-5EF1DBA26318}"/>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©VotesforSchools2020</a:t>
            </a:r>
          </a:p>
        </p:txBody>
      </p:sp>
      <p:sp>
        <p:nvSpPr>
          <p:cNvPr id="15" name="Text Placeholder 16">
            <a:extLst>
              <a:ext uri="{FF2B5EF4-FFF2-40B4-BE49-F238E27FC236}">
                <a16:creationId xmlns:a16="http://schemas.microsoft.com/office/drawing/2014/main" id="{E40E376C-CDBB-4677-B0EE-B792DF94E387}"/>
              </a:ext>
            </a:extLst>
          </p:cNvPr>
          <p:cNvSpPr>
            <a:spLocks noGrp="1"/>
          </p:cNvSpPr>
          <p:nvPr>
            <p:ph type="body" sz="quarter" idx="15" hasCustomPrompt="1"/>
          </p:nvPr>
        </p:nvSpPr>
        <p:spPr>
          <a:xfrm>
            <a:off x="4573957" y="1991566"/>
            <a:ext cx="3993845" cy="4003736"/>
          </a:xfrm>
          <a:prstGeom prst="rect">
            <a:avLst/>
          </a:prstGeom>
          <a:solidFill>
            <a:schemeClr val="bg1"/>
          </a:solidFill>
          <a:ln>
            <a:solidFill>
              <a:schemeClr val="tx1"/>
            </a:solidFill>
          </a:ln>
        </p:spPr>
        <p:txBody>
          <a:bodyPr>
            <a:normAutofit/>
          </a:bodyPr>
          <a:lstStyle>
            <a:lvl1pPr marL="285750" indent="-285750">
              <a:buClr>
                <a:schemeClr val="accent2"/>
              </a:buClr>
              <a:buFont typeface="Arial" panose="020B0604020202020204" pitchFamily="34" charset="0"/>
              <a:buChar char="•"/>
              <a:defRPr sz="1600"/>
            </a:lvl1pPr>
            <a:lvl2pPr marL="457200" indent="0">
              <a:buNone/>
              <a:defRPr/>
            </a:lvl2pPr>
          </a:lstStyle>
          <a:p>
            <a:pPr lvl="0"/>
            <a:r>
              <a:rPr lang="en-US" dirty="0"/>
              <a:t>These boxes should </a:t>
            </a:r>
            <a:r>
              <a:rPr lang="en-US" dirty="0" err="1"/>
              <a:t>summarise</a:t>
            </a:r>
            <a:r>
              <a:rPr lang="en-US" dirty="0"/>
              <a:t> the main arguments for each side of the question. </a:t>
            </a:r>
          </a:p>
          <a:p>
            <a:pPr lvl="0"/>
            <a:r>
              <a:rPr lang="en-US" dirty="0"/>
              <a:t>The bullet points should be the same </a:t>
            </a:r>
            <a:r>
              <a:rPr lang="en-US" dirty="0" err="1"/>
              <a:t>colour</a:t>
            </a:r>
            <a:r>
              <a:rPr lang="en-US" dirty="0"/>
              <a:t> as the above box.</a:t>
            </a:r>
          </a:p>
        </p:txBody>
      </p:sp>
      <p:sp>
        <p:nvSpPr>
          <p:cNvPr id="14" name="Text Placeholder 16">
            <a:extLst>
              <a:ext uri="{FF2B5EF4-FFF2-40B4-BE49-F238E27FC236}">
                <a16:creationId xmlns:a16="http://schemas.microsoft.com/office/drawing/2014/main" id="{EF66431D-E730-4458-AAE1-45B406DF2BE9}"/>
              </a:ext>
            </a:extLst>
          </p:cNvPr>
          <p:cNvSpPr>
            <a:spLocks noGrp="1"/>
          </p:cNvSpPr>
          <p:nvPr>
            <p:ph type="body" sz="quarter" idx="14" hasCustomPrompt="1"/>
          </p:nvPr>
        </p:nvSpPr>
        <p:spPr>
          <a:xfrm>
            <a:off x="621694" y="1991566"/>
            <a:ext cx="3950305" cy="4003736"/>
          </a:xfrm>
          <a:prstGeom prst="rect">
            <a:avLst/>
          </a:prstGeom>
          <a:solidFill>
            <a:schemeClr val="bg1"/>
          </a:solidFill>
          <a:ln>
            <a:solidFill>
              <a:schemeClr val="tx1"/>
            </a:solidFill>
          </a:ln>
        </p:spPr>
        <p:txBody>
          <a:bodyPr>
            <a:normAutofit/>
          </a:bodyPr>
          <a:lstStyle>
            <a:lvl1pPr marL="285750" indent="-285750">
              <a:buClr>
                <a:schemeClr val="bg2"/>
              </a:buClr>
              <a:buFont typeface="Arial" panose="020B0604020202020204" pitchFamily="34" charset="0"/>
              <a:buChar char="•"/>
              <a:defRPr sz="1600"/>
            </a:lvl1pPr>
            <a:lvl2pPr marL="457200" indent="0">
              <a:buNone/>
              <a:defRPr/>
            </a:lvl2pPr>
          </a:lstStyle>
          <a:p>
            <a:pPr lvl="0"/>
            <a:r>
              <a:rPr lang="en-US" dirty="0"/>
              <a:t>These boxes should </a:t>
            </a:r>
            <a:r>
              <a:rPr lang="en-US" dirty="0" err="1"/>
              <a:t>summarise</a:t>
            </a:r>
            <a:r>
              <a:rPr lang="en-US" dirty="0"/>
              <a:t> the main arguments for each side of the question. </a:t>
            </a:r>
          </a:p>
          <a:p>
            <a:pPr lvl="0"/>
            <a:r>
              <a:rPr lang="en-US" dirty="0"/>
              <a:t>The bullet points should be the same </a:t>
            </a:r>
            <a:r>
              <a:rPr lang="en-US" dirty="0" err="1"/>
              <a:t>colour</a:t>
            </a:r>
            <a:r>
              <a:rPr lang="en-US" dirty="0"/>
              <a:t> as the above box.</a:t>
            </a:r>
          </a:p>
        </p:txBody>
      </p:sp>
      <p:sp>
        <p:nvSpPr>
          <p:cNvPr id="18" name="Shape 223">
            <a:extLst>
              <a:ext uri="{FF2B5EF4-FFF2-40B4-BE49-F238E27FC236}">
                <a16:creationId xmlns:a16="http://schemas.microsoft.com/office/drawing/2014/main" id="{E23674C8-DF6F-445F-A311-54882E2AA41D}"/>
              </a:ext>
            </a:extLst>
          </p:cNvPr>
          <p:cNvSpPr/>
          <p:nvPr/>
        </p:nvSpPr>
        <p:spPr>
          <a:xfrm>
            <a:off x="4572000" y="1585347"/>
            <a:ext cx="3995802" cy="406219"/>
          </a:xfrm>
          <a:prstGeom prst="rect">
            <a:avLst/>
          </a:prstGeom>
          <a:solidFill>
            <a:schemeClr val="tx2"/>
          </a:solidFill>
          <a:ln w="127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2000" b="1">
                <a:solidFill>
                  <a:schemeClr val="dk1"/>
                </a:solidFill>
                <a:latin typeface="Century Gothic" panose="020B0502020202020204" pitchFamily="34" charset="0"/>
                <a:ea typeface="Lato" panose="020F0502020204030203" pitchFamily="34" charset="0"/>
                <a:cs typeface="Lato" panose="020F0502020204030203" pitchFamily="34" charset="0"/>
                <a:sym typeface="Calibri"/>
              </a:rPr>
              <a:t>NO</a:t>
            </a:r>
          </a:p>
        </p:txBody>
      </p:sp>
      <p:sp>
        <p:nvSpPr>
          <p:cNvPr id="19" name="Shape 234">
            <a:extLst>
              <a:ext uri="{FF2B5EF4-FFF2-40B4-BE49-F238E27FC236}">
                <a16:creationId xmlns:a16="http://schemas.microsoft.com/office/drawing/2014/main" id="{44948174-0394-4326-B2FB-3CCE21FB747C}"/>
              </a:ext>
            </a:extLst>
          </p:cNvPr>
          <p:cNvSpPr/>
          <p:nvPr/>
        </p:nvSpPr>
        <p:spPr>
          <a:xfrm>
            <a:off x="621694" y="1585347"/>
            <a:ext cx="3950307" cy="406219"/>
          </a:xfrm>
          <a:prstGeom prst="rect">
            <a:avLst/>
          </a:prstGeom>
          <a:solidFill>
            <a:schemeClr val="accent2"/>
          </a:solidFill>
          <a:ln w="127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2000" b="1">
                <a:solidFill>
                  <a:schemeClr val="dk1"/>
                </a:solidFill>
                <a:latin typeface="Century Gothic" panose="020B0502020202020204" pitchFamily="34" charset="0"/>
                <a:ea typeface="Lato" panose="020F0502020204030203" pitchFamily="34" charset="0"/>
                <a:cs typeface="Lato" panose="020F0502020204030203" pitchFamily="34" charset="0"/>
                <a:sym typeface="Calibri"/>
              </a:rPr>
              <a:t>YES</a:t>
            </a:r>
          </a:p>
        </p:txBody>
      </p:sp>
      <p:sp>
        <p:nvSpPr>
          <p:cNvPr id="39" name="Title 1">
            <a:extLst>
              <a:ext uri="{FF2B5EF4-FFF2-40B4-BE49-F238E27FC236}">
                <a16:creationId xmlns:a16="http://schemas.microsoft.com/office/drawing/2014/main" id="{728367DD-8833-44A7-9B6C-50297400BF6D}"/>
              </a:ext>
            </a:extLst>
          </p:cNvPr>
          <p:cNvSpPr>
            <a:spLocks noGrp="1"/>
          </p:cNvSpPr>
          <p:nvPr>
            <p:ph type="title" hasCustomPrompt="1"/>
          </p:nvPr>
        </p:nvSpPr>
        <p:spPr>
          <a:xfrm>
            <a:off x="1408123" y="232022"/>
            <a:ext cx="6327748" cy="1038771"/>
          </a:xfrm>
          <a:prstGeom prst="rect">
            <a:avLst/>
          </a:prstGeom>
        </p:spPr>
        <p:txBody>
          <a:bodyPr>
            <a:normAutofit/>
          </a:bodyPr>
          <a:lstStyle>
            <a:lvl1pPr algn="ctr">
              <a:defRPr lang="en-US" sz="2800" b="1" kern="1200" dirty="0">
                <a:solidFill>
                  <a:schemeClr val="bg1"/>
                </a:solidFill>
                <a:latin typeface="+mn-lt"/>
                <a:ea typeface="+mj-ea"/>
                <a:cs typeface="+mj-cs"/>
              </a:defRPr>
            </a:lvl1pPr>
          </a:lstStyle>
          <a:p>
            <a:r>
              <a:rPr lang="en-GB" dirty="0"/>
              <a:t>Copy the Vote Topic Question Here</a:t>
            </a:r>
            <a:endParaRPr lang="en-US" dirty="0"/>
          </a:p>
        </p:txBody>
      </p:sp>
    </p:spTree>
    <p:extLst>
      <p:ext uri="{BB962C8B-B14F-4D97-AF65-F5344CB8AC3E}">
        <p14:creationId xmlns:p14="http://schemas.microsoft.com/office/powerpoint/2010/main" val="4102225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AF65913-2AE2-49AD-9695-762C372CE654}"/>
              </a:ext>
            </a:extLst>
          </p:cNvPr>
          <p:cNvPicPr>
            <a:picLocks noChangeAspect="1"/>
          </p:cNvPicPr>
          <p:nvPr/>
        </p:nvPicPr>
        <p:blipFill>
          <a:blip r:embed="rId2">
            <a:alphaModFix amt="32000"/>
            <a:extLst>
              <a:ext uri="{96DAC541-7B7A-43D3-8B79-37D633B846F1}">
                <asvg:svgBlip xmlns:asvg="http://schemas.microsoft.com/office/drawing/2016/SVG/main" r:embed="rId3"/>
              </a:ext>
            </a:extLst>
          </a:blip>
          <a:stretch>
            <a:fillRect/>
          </a:stretch>
        </p:blipFill>
        <p:spPr>
          <a:xfrm rot="391057">
            <a:off x="601027" y="-177752"/>
            <a:ext cx="4761052" cy="7474076"/>
          </a:xfrm>
          <a:prstGeom prst="rect">
            <a:avLst/>
          </a:prstGeom>
        </p:spPr>
      </p:pic>
      <p:sp>
        <p:nvSpPr>
          <p:cNvPr id="7" name="Rectangle 6">
            <a:extLst>
              <a:ext uri="{FF2B5EF4-FFF2-40B4-BE49-F238E27FC236}">
                <a16:creationId xmlns:a16="http://schemas.microsoft.com/office/drawing/2014/main" id="{3ABF2E45-869C-4ACB-8A9B-599284D53514}"/>
              </a:ext>
            </a:extLst>
          </p:cNvPr>
          <p:cNvSpPr/>
          <p:nvPr userDrawn="1"/>
        </p:nvSpPr>
        <p:spPr>
          <a:xfrm>
            <a:off x="-2" y="845390"/>
            <a:ext cx="9144002" cy="60126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B79D168-168F-4958-A66B-EF2EE6D7D9D6}"/>
              </a:ext>
            </a:extLst>
          </p:cNvPr>
          <p:cNvSpPr/>
          <p:nvPr userDrawn="1"/>
        </p:nvSpPr>
        <p:spPr>
          <a:xfrm flipH="1">
            <a:off x="-1" y="913033"/>
            <a:ext cx="9144000" cy="5944967"/>
          </a:xfrm>
          <a:prstGeom prst="rect">
            <a:avLst/>
          </a:prstGeom>
          <a:gradFill flip="none" rotWithShape="1">
            <a:gsLst>
              <a:gs pos="100000">
                <a:schemeClr val="tx2">
                  <a:alpha val="23000"/>
                </a:schemeClr>
              </a:gs>
              <a:gs pos="0">
                <a:schemeClr val="accent5">
                  <a:lumMod val="75000"/>
                  <a:alpha val="23000"/>
                </a:schemeClr>
              </a:gs>
              <a:gs pos="75000">
                <a:srgbClr val="BC66ED">
                  <a:alpha val="23000"/>
                </a:srgbClr>
              </a:gs>
              <a:gs pos="25000">
                <a:srgbClr val="9AE7D7">
                  <a:alpha val="2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9" name="Rectangle 8">
            <a:extLst>
              <a:ext uri="{FF2B5EF4-FFF2-40B4-BE49-F238E27FC236}">
                <a16:creationId xmlns:a16="http://schemas.microsoft.com/office/drawing/2014/main" id="{DEB48BD0-FE1A-466D-9E41-8A8AFA51C184}"/>
              </a:ext>
            </a:extLst>
          </p:cNvPr>
          <p:cNvSpPr/>
          <p:nvPr userDrawn="1"/>
        </p:nvSpPr>
        <p:spPr>
          <a:xfrm>
            <a:off x="0" y="0"/>
            <a:ext cx="9144000" cy="1023729"/>
          </a:xfrm>
          <a:prstGeom prst="rect">
            <a:avLst/>
          </a:prstGeom>
          <a:gradFill flip="none" rotWithShape="1">
            <a:gsLst>
              <a:gs pos="75000">
                <a:srgbClr val="BC66ED"/>
              </a:gs>
              <a:gs pos="25000">
                <a:srgbClr val="9AE7D7"/>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4" name="Picture 13" descr="A picture containing clock&#10;&#10;Description automatically generated">
            <a:extLst>
              <a:ext uri="{FF2B5EF4-FFF2-40B4-BE49-F238E27FC236}">
                <a16:creationId xmlns:a16="http://schemas.microsoft.com/office/drawing/2014/main" id="{0044BDB3-A789-4F23-8857-20B1C3BA993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pic>
        <p:nvPicPr>
          <p:cNvPr id="17" name="Picture 16" descr="A picture containing fence&#10;&#10;Description automatically generated">
            <a:extLst>
              <a:ext uri="{FF2B5EF4-FFF2-40B4-BE49-F238E27FC236}">
                <a16:creationId xmlns:a16="http://schemas.microsoft.com/office/drawing/2014/main" id="{D6732AB0-7883-473F-AD08-8AD1F9444902}"/>
              </a:ext>
            </a:extLst>
          </p:cNvPr>
          <p:cNvPicPr>
            <a:picLocks noChangeAspect="1"/>
          </p:cNvPicPr>
          <p:nvPr userDrawn="1"/>
        </p:nvPicPr>
        <p:blipFill>
          <a:blip r:embed="rId5">
            <a:alphaModFix amt="50000"/>
          </a:blip>
          <a:stretch>
            <a:fillRect/>
          </a:stretch>
        </p:blipFill>
        <p:spPr>
          <a:xfrm>
            <a:off x="15192" y="-15939"/>
            <a:ext cx="6101081" cy="6913518"/>
          </a:xfrm>
          <a:prstGeom prst="rect">
            <a:avLst/>
          </a:prstGeom>
        </p:spPr>
      </p:pic>
      <p:pic>
        <p:nvPicPr>
          <p:cNvPr id="30" name="Graphic 29">
            <a:extLst>
              <a:ext uri="{FF2B5EF4-FFF2-40B4-BE49-F238E27FC236}">
                <a16:creationId xmlns:a16="http://schemas.microsoft.com/office/drawing/2014/main" id="{2BBF5E97-2A06-4BA7-855C-973717B8EFB3}"/>
              </a:ext>
            </a:extLst>
          </p:cNvPr>
          <p:cNvPicPr>
            <a:picLocks noChangeAspect="1"/>
          </p:cNvPicPr>
          <p:nvPr userDrawn="1"/>
        </p:nvPicPr>
        <p:blipFill>
          <a:blip r:embed="rId2">
            <a:alphaModFix amt="32000"/>
            <a:extLst>
              <a:ext uri="{96DAC541-7B7A-43D3-8B79-37D633B846F1}">
                <asvg:svgBlip xmlns:asvg="http://schemas.microsoft.com/office/drawing/2016/SVG/main" r:embed="rId3"/>
              </a:ext>
            </a:extLst>
          </a:blip>
          <a:stretch>
            <a:fillRect/>
          </a:stretch>
        </p:blipFill>
        <p:spPr>
          <a:xfrm rot="391057">
            <a:off x="601027" y="-177752"/>
            <a:ext cx="4761052" cy="7474076"/>
          </a:xfrm>
          <a:prstGeom prst="rect">
            <a:avLst/>
          </a:prstGeom>
        </p:spPr>
      </p:pic>
      <p:sp>
        <p:nvSpPr>
          <p:cNvPr id="32" name="Slide Number Placeholder 1">
            <a:extLst>
              <a:ext uri="{FF2B5EF4-FFF2-40B4-BE49-F238E27FC236}">
                <a16:creationId xmlns:a16="http://schemas.microsoft.com/office/drawing/2014/main" id="{668209A7-4122-4771-A20F-0EAA55605EF5}"/>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©VotesforSchools2020</a:t>
            </a:r>
          </a:p>
        </p:txBody>
      </p:sp>
      <p:sp>
        <p:nvSpPr>
          <p:cNvPr id="18" name="Pentagon 20">
            <a:extLst>
              <a:ext uri="{FF2B5EF4-FFF2-40B4-BE49-F238E27FC236}">
                <a16:creationId xmlns:a16="http://schemas.microsoft.com/office/drawing/2014/main" id="{B307EECC-4F69-40D8-967A-CE69F4414557}"/>
              </a:ext>
            </a:extLst>
          </p:cNvPr>
          <p:cNvSpPr/>
          <p:nvPr/>
        </p:nvSpPr>
        <p:spPr>
          <a:xfrm>
            <a:off x="-2730" y="200587"/>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15" name="Shape 246">
            <a:extLst>
              <a:ext uri="{FF2B5EF4-FFF2-40B4-BE49-F238E27FC236}">
                <a16:creationId xmlns:a16="http://schemas.microsoft.com/office/drawing/2014/main" id="{28CDD410-91D4-428A-9093-8BAF972DFC41}"/>
              </a:ext>
            </a:extLst>
          </p:cNvPr>
          <p:cNvSpPr txBox="1">
            <a:spLocks/>
          </p:cNvSpPr>
          <p:nvPr/>
        </p:nvSpPr>
        <p:spPr>
          <a:xfrm>
            <a:off x="1295633" y="1236396"/>
            <a:ext cx="6552728" cy="792087"/>
          </a:xfrm>
          <a:prstGeom prst="rect">
            <a:avLst/>
          </a:prstGeom>
          <a:noFill/>
          <a:ln>
            <a:noFill/>
          </a:ln>
        </p:spPr>
        <p:txBody>
          <a:bodyPr lIns="91425" tIns="45700" rIns="91425" bIns="45700" anchor="t" anchorCtr="0">
            <a:noAutofit/>
          </a:bodyPr>
          <a:lstStyle>
            <a:lvl1pPr algn="l" defTabSz="457200" rtl="0" eaLnBrk="1" latinLnBrk="0" hangingPunct="1">
              <a:spcBef>
                <a:spcPct val="0"/>
              </a:spcBef>
              <a:buNone/>
              <a:defRPr sz="2800" b="1" kern="1200">
                <a:solidFill>
                  <a:schemeClr val="tx1"/>
                </a:solidFill>
                <a:latin typeface="+mn-lt"/>
                <a:ea typeface="+mj-ea"/>
                <a:cs typeface="+mj-cs"/>
              </a:defRPr>
            </a:lvl1pPr>
          </a:lstStyle>
          <a:p>
            <a:pPr algn="ctr">
              <a:spcBef>
                <a:spcPts val="0"/>
              </a:spcBef>
              <a:buClr>
                <a:srgbClr val="2D2D2D"/>
              </a:buClr>
              <a:buSzPct val="25000"/>
              <a:buFont typeface="Calibri"/>
              <a:buNone/>
            </a:pPr>
            <a:r>
              <a:rPr lang="en-GB" dirty="0">
                <a:latin typeface="Century Gothic" panose="020B0502020202020204" pitchFamily="34" charset="0"/>
                <a:ea typeface="Lato" panose="020F0502020204030203" pitchFamily="34" charset="0"/>
                <a:cs typeface="Lato" panose="020F0502020204030203" pitchFamily="34" charset="0"/>
                <a:sym typeface="Calibri"/>
              </a:rPr>
              <a:t>Vote Now on…</a:t>
            </a:r>
            <a:br>
              <a:rPr lang="en-GB" dirty="0">
                <a:latin typeface="Century Gothic" panose="020B0502020202020204" pitchFamily="34" charset="0"/>
                <a:ea typeface="Lato" panose="020F0502020204030203" pitchFamily="34" charset="0"/>
                <a:cs typeface="Lato" panose="020F0502020204030203" pitchFamily="34" charset="0"/>
                <a:sym typeface="Calibri"/>
              </a:rPr>
            </a:br>
            <a:br>
              <a:rPr lang="en-GB" dirty="0">
                <a:latin typeface="Century Gothic" panose="020B0502020202020204" pitchFamily="34" charset="0"/>
                <a:ea typeface="Lato" panose="020F0502020204030203" pitchFamily="34" charset="0"/>
                <a:cs typeface="Lato" panose="020F0502020204030203" pitchFamily="34" charset="0"/>
                <a:sym typeface="Calibri"/>
              </a:rPr>
            </a:br>
            <a:r>
              <a:rPr lang="en-GB" u="sng" dirty="0">
                <a:latin typeface="Century Gothic" panose="020B0502020202020204" pitchFamily="34" charset="0"/>
                <a:ea typeface="Lato" panose="020F0502020204030203" pitchFamily="34" charset="0"/>
                <a:cs typeface="Lato" panose="020F0502020204030203" pitchFamily="34" charset="0"/>
                <a:sym typeface="Calibri"/>
              </a:rPr>
              <a:t>www.votesforschools.com</a:t>
            </a:r>
            <a:r>
              <a:rPr lang="en-GB" dirty="0">
                <a:latin typeface="Century Gothic" panose="020B0502020202020204" pitchFamily="34" charset="0"/>
                <a:ea typeface="Lato" panose="020F0502020204030203" pitchFamily="34" charset="0"/>
                <a:cs typeface="Lato" panose="020F0502020204030203" pitchFamily="34" charset="0"/>
                <a:sym typeface="Calibri"/>
              </a:rPr>
              <a:t> </a:t>
            </a:r>
          </a:p>
        </p:txBody>
      </p:sp>
      <p:sp>
        <p:nvSpPr>
          <p:cNvPr id="16" name="Shape 246">
            <a:extLst>
              <a:ext uri="{FF2B5EF4-FFF2-40B4-BE49-F238E27FC236}">
                <a16:creationId xmlns:a16="http://schemas.microsoft.com/office/drawing/2014/main" id="{FB33B8C5-F647-4CC2-AC83-F047E8C62834}"/>
              </a:ext>
            </a:extLst>
          </p:cNvPr>
          <p:cNvSpPr txBox="1">
            <a:spLocks/>
          </p:cNvSpPr>
          <p:nvPr/>
        </p:nvSpPr>
        <p:spPr>
          <a:xfrm>
            <a:off x="2517061" y="5360126"/>
            <a:ext cx="4109877" cy="434967"/>
          </a:xfrm>
          <a:prstGeom prst="rect">
            <a:avLst/>
          </a:prstGeom>
          <a:noFill/>
          <a:ln>
            <a:noFill/>
          </a:ln>
        </p:spPr>
        <p:txBody>
          <a:bodyPr vert="horz" lIns="91425" tIns="45700" rIns="91425" bIns="4570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2D2D2D"/>
              </a:buClr>
              <a:buSzPct val="25000"/>
              <a:buFont typeface="Calibri"/>
              <a:buNone/>
            </a:pPr>
            <a:r>
              <a:rPr lang="en-GB" sz="2400" b="1" dirty="0">
                <a:latin typeface="Century Gothic" panose="020B0502020202020204" pitchFamily="34" charset="0"/>
                <a:ea typeface="Lato" panose="020F0502020204030203" pitchFamily="34" charset="0"/>
                <a:cs typeface="Lato" panose="020F0502020204030203" pitchFamily="34" charset="0"/>
                <a:sym typeface="Calibri"/>
              </a:rPr>
              <a:t>To have your voice heard!</a:t>
            </a:r>
          </a:p>
        </p:txBody>
      </p:sp>
      <p:pic>
        <p:nvPicPr>
          <p:cNvPr id="24" name="Picture 23" descr="A picture containing clock, drawing&#10;&#10;Description automatically generated">
            <a:extLst>
              <a:ext uri="{FF2B5EF4-FFF2-40B4-BE49-F238E27FC236}">
                <a16:creationId xmlns:a16="http://schemas.microsoft.com/office/drawing/2014/main" id="{8A6F6DF9-4762-402D-A12E-0262D0B32BA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0618" y="225347"/>
            <a:ext cx="316581" cy="489089"/>
          </a:xfrm>
          <a:prstGeom prst="rect">
            <a:avLst/>
          </a:prstGeom>
        </p:spPr>
      </p:pic>
      <p:sp>
        <p:nvSpPr>
          <p:cNvPr id="34" name="Shape 114">
            <a:extLst>
              <a:ext uri="{FF2B5EF4-FFF2-40B4-BE49-F238E27FC236}">
                <a16:creationId xmlns:a16="http://schemas.microsoft.com/office/drawing/2014/main" id="{94735DA5-AF7C-4492-98D8-9CC418C6C75C}"/>
              </a:ext>
            </a:extLst>
          </p:cNvPr>
          <p:cNvSpPr/>
          <p:nvPr userDrawn="1"/>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Vote!</a:t>
            </a:r>
          </a:p>
        </p:txBody>
      </p:sp>
    </p:spTree>
    <p:extLst>
      <p:ext uri="{BB962C8B-B14F-4D97-AF65-F5344CB8AC3E}">
        <p14:creationId xmlns:p14="http://schemas.microsoft.com/office/powerpoint/2010/main" val="2159257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D22A-6E05-4DD8-8502-91F722E738EC}"/>
              </a:ext>
            </a:extLst>
          </p:cNvPr>
          <p:cNvSpPr/>
          <p:nvPr userDrawn="1"/>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©VotesforColleges2020</a:t>
            </a:r>
          </a:p>
        </p:txBody>
      </p:sp>
      <p:sp>
        <p:nvSpPr>
          <p:cNvPr id="6" name="Text Placeholder 14">
            <a:extLst>
              <a:ext uri="{FF2B5EF4-FFF2-40B4-BE49-F238E27FC236}">
                <a16:creationId xmlns:a16="http://schemas.microsoft.com/office/drawing/2014/main" id="{B126F83D-446D-42C9-9E59-5B1780758BCA}"/>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658931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ith tick">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E2E4906-4E28-4FA0-9CEB-5448120E683C}"/>
              </a:ext>
            </a:extLst>
          </p:cNvPr>
          <p:cNvSpPr>
            <a:spLocks noGrp="1"/>
          </p:cNvSpPr>
          <p:nvPr>
            <p:ph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p:txBody>
      </p:sp>
      <p:sp>
        <p:nvSpPr>
          <p:cNvPr id="6" name="Rectangle 5">
            <a:extLst>
              <a:ext uri="{FF2B5EF4-FFF2-40B4-BE49-F238E27FC236}">
                <a16:creationId xmlns:a16="http://schemas.microsoft.com/office/drawing/2014/main" id="{1F559F53-9EF5-4C0D-9516-067B5850D95C}"/>
              </a:ext>
            </a:extLst>
          </p:cNvPr>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07C17DF-5EF7-444F-A2CF-22FBD0035C00}"/>
              </a:ext>
            </a:extLst>
          </p:cNvPr>
          <p:cNvSpPr/>
          <p:nvPr userDrawn="1"/>
        </p:nvSpPr>
        <p:spPr>
          <a:xfrm>
            <a:off x="0" y="0"/>
            <a:ext cx="9144000" cy="1023729"/>
          </a:xfrm>
          <a:prstGeom prst="rect">
            <a:avLst/>
          </a:prstGeom>
          <a:gradFill flip="none" rotWithShape="1">
            <a:gsLst>
              <a:gs pos="35000">
                <a:srgbClr val="80DBE0"/>
              </a:gs>
              <a:gs pos="65000">
                <a:srgbClr val="DC449E"/>
              </a:gs>
              <a:gs pos="0">
                <a:srgbClr val="42CACA"/>
              </a:gs>
              <a:gs pos="100000">
                <a:srgbClr val="B9196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3" name="Picture 12" descr="A picture containing clock&#10;&#10;Description automatically generated">
            <a:extLst>
              <a:ext uri="{FF2B5EF4-FFF2-40B4-BE49-F238E27FC236}">
                <a16:creationId xmlns:a16="http://schemas.microsoft.com/office/drawing/2014/main" id="{0B8EDE31-1941-429F-A4B7-233F7251BC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3788" y="110695"/>
            <a:ext cx="747652" cy="802337"/>
          </a:xfrm>
          <a:prstGeom prst="rect">
            <a:avLst/>
          </a:prstGeom>
        </p:spPr>
      </p:pic>
      <p:sp>
        <p:nvSpPr>
          <p:cNvPr id="14" name="Slide Number Placeholder 1">
            <a:extLst>
              <a:ext uri="{FF2B5EF4-FFF2-40B4-BE49-F238E27FC236}">
                <a16:creationId xmlns:a16="http://schemas.microsoft.com/office/drawing/2014/main" id="{BB91530B-435F-4C0F-AD5E-E5DFF90D2D42}"/>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©VotesforColleges2020</a:t>
            </a:r>
          </a:p>
        </p:txBody>
      </p:sp>
      <p:pic>
        <p:nvPicPr>
          <p:cNvPr id="11" name="Graphic 10">
            <a:extLst>
              <a:ext uri="{FF2B5EF4-FFF2-40B4-BE49-F238E27FC236}">
                <a16:creationId xmlns:a16="http://schemas.microsoft.com/office/drawing/2014/main" id="{BAF65913-2AE2-49AD-9695-762C372CE654}"/>
              </a:ext>
            </a:extLst>
          </p:cNvPr>
          <p:cNvPicPr>
            <a:picLocks noChangeAspect="1"/>
          </p:cNvPicPr>
          <p:nvPr userDrawn="1"/>
        </p:nvPicPr>
        <p:blipFill>
          <a:blip r:embed="rId3">
            <a:alphaModFix amt="32000"/>
            <a:extLst>
              <a:ext uri="{96DAC541-7B7A-43D3-8B79-37D633B846F1}">
                <asvg:svgBlip xmlns:asvg="http://schemas.microsoft.com/office/drawing/2016/SVG/main" r:embed="rId4"/>
              </a:ext>
            </a:extLst>
          </a:blip>
          <a:stretch>
            <a:fillRect/>
          </a:stretch>
        </p:blipFill>
        <p:spPr>
          <a:xfrm rot="391057">
            <a:off x="601027" y="-177752"/>
            <a:ext cx="4761052" cy="7474076"/>
          </a:xfrm>
          <a:prstGeom prst="rect">
            <a:avLst/>
          </a:prstGeom>
        </p:spPr>
      </p:pic>
      <p:pic>
        <p:nvPicPr>
          <p:cNvPr id="10" name="Picture 9" descr="A picture containing fence&#10;&#10;Description automatically generated">
            <a:extLst>
              <a:ext uri="{FF2B5EF4-FFF2-40B4-BE49-F238E27FC236}">
                <a16:creationId xmlns:a16="http://schemas.microsoft.com/office/drawing/2014/main" id="{2727C0FB-80FD-4B53-80E7-A724CBA5FDAD}"/>
              </a:ext>
            </a:extLst>
          </p:cNvPr>
          <p:cNvPicPr>
            <a:picLocks noChangeAspect="1"/>
          </p:cNvPicPr>
          <p:nvPr userDrawn="1"/>
        </p:nvPicPr>
        <p:blipFill>
          <a:blip r:embed="rId5">
            <a:alphaModFix amt="50000"/>
          </a:blip>
          <a:stretch>
            <a:fillRect/>
          </a:stretch>
        </p:blipFill>
        <p:spPr>
          <a:xfrm>
            <a:off x="29047" y="-15939"/>
            <a:ext cx="6101081" cy="6913518"/>
          </a:xfrm>
          <a:prstGeom prst="rect">
            <a:avLst/>
          </a:prstGeom>
        </p:spPr>
      </p:pic>
      <p:sp>
        <p:nvSpPr>
          <p:cNvPr id="15" name="Text Placeholder 14">
            <a:extLst>
              <a:ext uri="{FF2B5EF4-FFF2-40B4-BE49-F238E27FC236}">
                <a16:creationId xmlns:a16="http://schemas.microsoft.com/office/drawing/2014/main" id="{E18B6666-79F6-455F-84AB-BD3C1DFE49DB}"/>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93931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ur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94970-0746-43EA-A37A-84F303FDBFBA}"/>
              </a:ext>
            </a:extLst>
          </p:cNvPr>
          <p:cNvSpPr/>
          <p:nvPr userDrawn="1"/>
        </p:nvSpPr>
        <p:spPr>
          <a:xfrm flipH="1">
            <a:off x="-8"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747563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1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B6E2F9-3C24-4917-A1EA-BE46C33E7983}"/>
              </a:ext>
            </a:extLst>
          </p:cNvPr>
          <p:cNvSpPr/>
          <p:nvPr userDrawn="1"/>
        </p:nvSpPr>
        <p:spPr>
          <a:xfrm>
            <a:off x="0" y="1016000"/>
            <a:ext cx="9144000" cy="584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8B637A4-1970-47EE-A592-C048755F2701}"/>
              </a:ext>
            </a:extLst>
          </p:cNvPr>
          <p:cNvSpPr/>
          <p:nvPr userDrawn="1"/>
        </p:nvSpPr>
        <p:spPr>
          <a:xfrm>
            <a:off x="0" y="32729"/>
            <a:ext cx="9144000" cy="979595"/>
          </a:xfrm>
          <a:prstGeom prst="rect">
            <a:avLst/>
          </a:prstGeom>
          <a:gradFill flip="none" rotWithShape="1">
            <a:gsLst>
              <a:gs pos="0">
                <a:schemeClr val="accent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4" name="Rectangle 13">
            <a:extLst>
              <a:ext uri="{FF2B5EF4-FFF2-40B4-BE49-F238E27FC236}">
                <a16:creationId xmlns:a16="http://schemas.microsoft.com/office/drawing/2014/main" id="{CC386B65-C29E-45C9-8D37-0A90B15A6E34}"/>
              </a:ext>
            </a:extLst>
          </p:cNvPr>
          <p:cNvSpPr/>
          <p:nvPr userDrawn="1"/>
        </p:nvSpPr>
        <p:spPr>
          <a:xfrm>
            <a:off x="0" y="-5115"/>
            <a:ext cx="9144000" cy="1023729"/>
          </a:xfrm>
          <a:prstGeom prst="rect">
            <a:avLst/>
          </a:prstGeom>
          <a:gradFill flip="none" rotWithShape="1">
            <a:gsLst>
              <a:gs pos="35000">
                <a:srgbClr val="80DBE0"/>
              </a:gs>
              <a:gs pos="65000">
                <a:srgbClr val="DC449E"/>
              </a:gs>
              <a:gs pos="0">
                <a:srgbClr val="42CACA"/>
              </a:gs>
              <a:gs pos="100000">
                <a:srgbClr val="B9196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5" name="Picture 14" descr="A picture containing clock&#10;&#10;Description automatically generated">
            <a:extLst>
              <a:ext uri="{FF2B5EF4-FFF2-40B4-BE49-F238E27FC236}">
                <a16:creationId xmlns:a16="http://schemas.microsoft.com/office/drawing/2014/main" id="{E8180B44-D962-491C-902F-EB2FF90666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3788" y="105580"/>
            <a:ext cx="747652" cy="802337"/>
          </a:xfrm>
          <a:prstGeom prst="rect">
            <a:avLst/>
          </a:prstGeom>
        </p:spPr>
      </p:pic>
      <p:pic>
        <p:nvPicPr>
          <p:cNvPr id="10" name="Picture 9" descr="A picture containing fence&#10;&#10;Description automatically generated">
            <a:extLst>
              <a:ext uri="{FF2B5EF4-FFF2-40B4-BE49-F238E27FC236}">
                <a16:creationId xmlns:a16="http://schemas.microsoft.com/office/drawing/2014/main" id="{2727C0FB-80FD-4B53-80E7-A724CBA5FDAD}"/>
              </a:ext>
            </a:extLst>
          </p:cNvPr>
          <p:cNvPicPr>
            <a:picLocks noChangeAspect="1"/>
          </p:cNvPicPr>
          <p:nvPr userDrawn="1"/>
        </p:nvPicPr>
        <p:blipFill>
          <a:blip r:embed="rId3">
            <a:alphaModFix amt="50000"/>
          </a:blip>
          <a:stretch>
            <a:fillRect/>
          </a:stretch>
        </p:blipFill>
        <p:spPr>
          <a:xfrm>
            <a:off x="29047" y="-15939"/>
            <a:ext cx="6101081" cy="6913518"/>
          </a:xfrm>
          <a:prstGeom prst="rect">
            <a:avLst/>
          </a:prstGeom>
        </p:spPr>
      </p:pic>
      <p:pic>
        <p:nvPicPr>
          <p:cNvPr id="11" name="Graphic 10">
            <a:extLst>
              <a:ext uri="{FF2B5EF4-FFF2-40B4-BE49-F238E27FC236}">
                <a16:creationId xmlns:a16="http://schemas.microsoft.com/office/drawing/2014/main" id="{BAF65913-2AE2-49AD-9695-762C372CE654}"/>
              </a:ext>
            </a:extLst>
          </p:cNvPr>
          <p:cNvPicPr>
            <a:picLocks noChangeAspect="1"/>
          </p:cNvPicPr>
          <p:nvPr userDrawn="1"/>
        </p:nvPicPr>
        <p:blipFill>
          <a:blip r:embed="rId4">
            <a:alphaModFix amt="32000"/>
            <a:extLst>
              <a:ext uri="{96DAC541-7B7A-43D3-8B79-37D633B846F1}">
                <asvg:svgBlip xmlns:asvg="http://schemas.microsoft.com/office/drawing/2016/SVG/main" r:embed="rId5"/>
              </a:ext>
            </a:extLst>
          </a:blip>
          <a:stretch>
            <a:fillRect/>
          </a:stretch>
        </p:blipFill>
        <p:spPr>
          <a:xfrm rot="391057">
            <a:off x="601027" y="-177752"/>
            <a:ext cx="4761052" cy="7474076"/>
          </a:xfrm>
          <a:prstGeom prst="rect">
            <a:avLst/>
          </a:prstGeom>
        </p:spPr>
      </p:pic>
      <p:sp>
        <p:nvSpPr>
          <p:cNvPr id="16" name="Shape 96">
            <a:extLst>
              <a:ext uri="{FF2B5EF4-FFF2-40B4-BE49-F238E27FC236}">
                <a16:creationId xmlns:a16="http://schemas.microsoft.com/office/drawing/2014/main" id="{BF86A7D8-F04F-4B10-98C0-A60509CF5E5C}"/>
              </a:ext>
            </a:extLst>
          </p:cNvPr>
          <p:cNvSpPr txBox="1">
            <a:spLocks/>
          </p:cNvSpPr>
          <p:nvPr userDrawn="1"/>
        </p:nvSpPr>
        <p:spPr>
          <a:xfrm>
            <a:off x="4572000" y="2987994"/>
            <a:ext cx="4174405"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dirty="0">
                <a:solidFill>
                  <a:srgbClr val="BB0F70"/>
                </a:solidFill>
                <a:latin typeface="Century Gothic" panose="020B0502020202020204" pitchFamily="34" charset="0"/>
                <a:ea typeface="Lato"/>
                <a:cs typeface="Lato"/>
                <a:sym typeface="Lato"/>
              </a:rPr>
              <a:t>15 minutes</a:t>
            </a:r>
          </a:p>
        </p:txBody>
      </p:sp>
      <p:pic>
        <p:nvPicPr>
          <p:cNvPr id="5" name="Picture 4" descr="A picture containing drawing&#10;&#10;Description automatically generated">
            <a:extLst>
              <a:ext uri="{FF2B5EF4-FFF2-40B4-BE49-F238E27FC236}">
                <a16:creationId xmlns:a16="http://schemas.microsoft.com/office/drawing/2014/main" id="{33120C93-0DA9-4A26-9FEE-19F7C470C93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21271" y="2372152"/>
            <a:ext cx="8768836" cy="1251176"/>
          </a:xfrm>
          <a:prstGeom prst="rect">
            <a:avLst/>
          </a:prstGeom>
        </p:spPr>
      </p:pic>
      <p:sp>
        <p:nvSpPr>
          <p:cNvPr id="20" name="Slide Number Placeholder 1">
            <a:extLst>
              <a:ext uri="{FF2B5EF4-FFF2-40B4-BE49-F238E27FC236}">
                <a16:creationId xmlns:a16="http://schemas.microsoft.com/office/drawing/2014/main" id="{947F85BC-4FC9-4675-A97B-24E25F3A1A16}"/>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©VotesforColleges2020</a:t>
            </a:r>
          </a:p>
        </p:txBody>
      </p:sp>
      <p:pic>
        <p:nvPicPr>
          <p:cNvPr id="17" name="Picture 16" descr="A picture containing shirt&#10;&#10;Description automatically generated">
            <a:extLst>
              <a:ext uri="{FF2B5EF4-FFF2-40B4-BE49-F238E27FC236}">
                <a16:creationId xmlns:a16="http://schemas.microsoft.com/office/drawing/2014/main" id="{772346FB-6F04-4B2F-A445-0762B5B55119}"/>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3246" y="5372645"/>
            <a:ext cx="1202972" cy="1155506"/>
          </a:xfrm>
          <a:prstGeom prst="rect">
            <a:avLst/>
          </a:prstGeom>
        </p:spPr>
      </p:pic>
      <p:pic>
        <p:nvPicPr>
          <p:cNvPr id="18" name="Picture 17" descr="A picture containing clock, meter, light&#10;&#10;Description automatically generated">
            <a:extLst>
              <a:ext uri="{FF2B5EF4-FFF2-40B4-BE49-F238E27FC236}">
                <a16:creationId xmlns:a16="http://schemas.microsoft.com/office/drawing/2014/main" id="{18A4D63C-75B3-4F08-8A31-9BEF0995A72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48705" y="5390445"/>
            <a:ext cx="1056123" cy="1137706"/>
          </a:xfrm>
          <a:prstGeom prst="rect">
            <a:avLst/>
          </a:prstGeom>
        </p:spPr>
      </p:pic>
      <p:pic>
        <p:nvPicPr>
          <p:cNvPr id="19" name="Picture 18" descr="A picture containing clock, television&#10;&#10;Description automatically generated">
            <a:extLst>
              <a:ext uri="{FF2B5EF4-FFF2-40B4-BE49-F238E27FC236}">
                <a16:creationId xmlns:a16="http://schemas.microsoft.com/office/drawing/2014/main" id="{DE9334C8-89EB-4ED6-8712-3FB62AEA1512}"/>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237315" y="5405278"/>
            <a:ext cx="913725" cy="1122873"/>
          </a:xfrm>
          <a:prstGeom prst="rect">
            <a:avLst/>
          </a:prstGeom>
        </p:spPr>
      </p:pic>
    </p:spTree>
    <p:extLst>
      <p:ext uri="{BB962C8B-B14F-4D97-AF65-F5344CB8AC3E}">
        <p14:creationId xmlns:p14="http://schemas.microsoft.com/office/powerpoint/2010/main" val="1965335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4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559F53-9EF5-4C0D-9516-067B5850D95C}"/>
              </a:ext>
            </a:extLst>
          </p:cNvPr>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8B637A4-1970-47EE-A592-C048755F2701}"/>
              </a:ext>
            </a:extLst>
          </p:cNvPr>
          <p:cNvSpPr/>
          <p:nvPr userDrawn="1"/>
        </p:nvSpPr>
        <p:spPr>
          <a:xfrm>
            <a:off x="0" y="32729"/>
            <a:ext cx="9144000" cy="991001"/>
          </a:xfrm>
          <a:prstGeom prst="rect">
            <a:avLst/>
          </a:prstGeom>
          <a:gradFill flip="none" rotWithShape="1">
            <a:gsLst>
              <a:gs pos="0">
                <a:schemeClr val="accent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2" name="Rectangle 11">
            <a:extLst>
              <a:ext uri="{FF2B5EF4-FFF2-40B4-BE49-F238E27FC236}">
                <a16:creationId xmlns:a16="http://schemas.microsoft.com/office/drawing/2014/main" id="{5BDA2937-99E9-4B02-8250-0DDC816C11A9}"/>
              </a:ext>
            </a:extLst>
          </p:cNvPr>
          <p:cNvSpPr/>
          <p:nvPr userDrawn="1"/>
        </p:nvSpPr>
        <p:spPr>
          <a:xfrm>
            <a:off x="0" y="0"/>
            <a:ext cx="9144000" cy="1023729"/>
          </a:xfrm>
          <a:prstGeom prst="rect">
            <a:avLst/>
          </a:prstGeom>
          <a:gradFill flip="none" rotWithShape="1">
            <a:gsLst>
              <a:gs pos="35000">
                <a:srgbClr val="80DBE0"/>
              </a:gs>
              <a:gs pos="65000">
                <a:srgbClr val="DC449E"/>
              </a:gs>
              <a:gs pos="0">
                <a:srgbClr val="42CACA"/>
              </a:gs>
              <a:gs pos="100000">
                <a:srgbClr val="B9196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4" name="Picture 13" descr="A picture containing clock&#10;&#10;Description automatically generated">
            <a:extLst>
              <a:ext uri="{FF2B5EF4-FFF2-40B4-BE49-F238E27FC236}">
                <a16:creationId xmlns:a16="http://schemas.microsoft.com/office/drawing/2014/main" id="{7CED399E-AECD-422F-96BA-911E59C441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3788" y="110695"/>
            <a:ext cx="747652" cy="802337"/>
          </a:xfrm>
          <a:prstGeom prst="rect">
            <a:avLst/>
          </a:prstGeom>
        </p:spPr>
      </p:pic>
      <p:pic>
        <p:nvPicPr>
          <p:cNvPr id="10" name="Picture 9" descr="A picture containing fence&#10;&#10;Description automatically generated">
            <a:extLst>
              <a:ext uri="{FF2B5EF4-FFF2-40B4-BE49-F238E27FC236}">
                <a16:creationId xmlns:a16="http://schemas.microsoft.com/office/drawing/2014/main" id="{2727C0FB-80FD-4B53-80E7-A724CBA5FDAD}"/>
              </a:ext>
            </a:extLst>
          </p:cNvPr>
          <p:cNvPicPr>
            <a:picLocks noChangeAspect="1"/>
          </p:cNvPicPr>
          <p:nvPr userDrawn="1"/>
        </p:nvPicPr>
        <p:blipFill>
          <a:blip r:embed="rId3">
            <a:alphaModFix amt="50000"/>
          </a:blip>
          <a:stretch>
            <a:fillRect/>
          </a:stretch>
        </p:blipFill>
        <p:spPr>
          <a:xfrm>
            <a:off x="29047" y="-15939"/>
            <a:ext cx="6101081" cy="6913518"/>
          </a:xfrm>
          <a:prstGeom prst="rect">
            <a:avLst/>
          </a:prstGeom>
        </p:spPr>
      </p:pic>
      <p:pic>
        <p:nvPicPr>
          <p:cNvPr id="11" name="Graphic 10">
            <a:extLst>
              <a:ext uri="{FF2B5EF4-FFF2-40B4-BE49-F238E27FC236}">
                <a16:creationId xmlns:a16="http://schemas.microsoft.com/office/drawing/2014/main" id="{BAF65913-2AE2-49AD-9695-762C372CE654}"/>
              </a:ext>
            </a:extLst>
          </p:cNvPr>
          <p:cNvPicPr>
            <a:picLocks noChangeAspect="1"/>
          </p:cNvPicPr>
          <p:nvPr userDrawn="1"/>
        </p:nvPicPr>
        <p:blipFill>
          <a:blip r:embed="rId4">
            <a:alphaModFix amt="32000"/>
            <a:extLst>
              <a:ext uri="{96DAC541-7B7A-43D3-8B79-37D633B846F1}">
                <asvg:svgBlip xmlns:asvg="http://schemas.microsoft.com/office/drawing/2016/SVG/main" r:embed="rId5"/>
              </a:ext>
            </a:extLst>
          </a:blip>
          <a:stretch>
            <a:fillRect/>
          </a:stretch>
        </p:blipFill>
        <p:spPr>
          <a:xfrm rot="391057">
            <a:off x="601027" y="-177752"/>
            <a:ext cx="4761052" cy="7474076"/>
          </a:xfrm>
          <a:prstGeom prst="rect">
            <a:avLst/>
          </a:prstGeom>
        </p:spPr>
      </p:pic>
      <p:sp>
        <p:nvSpPr>
          <p:cNvPr id="2" name="Shape 96">
            <a:extLst>
              <a:ext uri="{FF2B5EF4-FFF2-40B4-BE49-F238E27FC236}">
                <a16:creationId xmlns:a16="http://schemas.microsoft.com/office/drawing/2014/main" id="{E4DC75B5-26DC-4AA5-9C2B-DB3C93EAF449}"/>
              </a:ext>
            </a:extLst>
          </p:cNvPr>
          <p:cNvSpPr txBox="1">
            <a:spLocks/>
          </p:cNvSpPr>
          <p:nvPr userDrawn="1"/>
        </p:nvSpPr>
        <p:spPr>
          <a:xfrm>
            <a:off x="4572000" y="2987994"/>
            <a:ext cx="4174405"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dirty="0">
                <a:solidFill>
                  <a:srgbClr val="BB0F70"/>
                </a:solidFill>
                <a:latin typeface="Century Gothic" panose="020B0502020202020204" pitchFamily="34" charset="0"/>
                <a:ea typeface="Lato"/>
                <a:cs typeface="Lato"/>
                <a:sym typeface="Lato"/>
              </a:rPr>
              <a:t>45 minutes</a:t>
            </a:r>
          </a:p>
        </p:txBody>
      </p:sp>
      <p:pic>
        <p:nvPicPr>
          <p:cNvPr id="3" name="Picture 2" descr="A picture containing drawing&#10;&#10;Description automatically generated">
            <a:extLst>
              <a:ext uri="{FF2B5EF4-FFF2-40B4-BE49-F238E27FC236}">
                <a16:creationId xmlns:a16="http://schemas.microsoft.com/office/drawing/2014/main" id="{8FB5F507-59C8-4349-ACFA-C5271E6ECFD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21271" y="2372152"/>
            <a:ext cx="8768836" cy="1251176"/>
          </a:xfrm>
          <a:prstGeom prst="rect">
            <a:avLst/>
          </a:prstGeom>
        </p:spPr>
      </p:pic>
      <p:sp>
        <p:nvSpPr>
          <p:cNvPr id="18" name="Slide Number Placeholder 1">
            <a:extLst>
              <a:ext uri="{FF2B5EF4-FFF2-40B4-BE49-F238E27FC236}">
                <a16:creationId xmlns:a16="http://schemas.microsoft.com/office/drawing/2014/main" id="{590C37AF-05D7-4ECC-B6F4-6494347FD917}"/>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©VotesforColleges2020</a:t>
            </a:r>
          </a:p>
        </p:txBody>
      </p:sp>
      <p:pic>
        <p:nvPicPr>
          <p:cNvPr id="15" name="Picture 14" descr="A picture containing shirt&#10;&#10;Description automatically generated">
            <a:extLst>
              <a:ext uri="{FF2B5EF4-FFF2-40B4-BE49-F238E27FC236}">
                <a16:creationId xmlns:a16="http://schemas.microsoft.com/office/drawing/2014/main" id="{768939A9-1116-4C61-8A51-0E1E83330356}"/>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3246" y="5372645"/>
            <a:ext cx="1202972" cy="1155506"/>
          </a:xfrm>
          <a:prstGeom prst="rect">
            <a:avLst/>
          </a:prstGeom>
        </p:spPr>
      </p:pic>
      <p:pic>
        <p:nvPicPr>
          <p:cNvPr id="16" name="Picture 15" descr="A picture containing clock, meter, light&#10;&#10;Description automatically generated">
            <a:extLst>
              <a:ext uri="{FF2B5EF4-FFF2-40B4-BE49-F238E27FC236}">
                <a16:creationId xmlns:a16="http://schemas.microsoft.com/office/drawing/2014/main" id="{52393EEF-950C-4828-9717-3AAF141A47E1}"/>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48705" y="5390445"/>
            <a:ext cx="1056123" cy="1137706"/>
          </a:xfrm>
          <a:prstGeom prst="rect">
            <a:avLst/>
          </a:prstGeom>
        </p:spPr>
      </p:pic>
      <p:pic>
        <p:nvPicPr>
          <p:cNvPr id="17" name="Picture 16" descr="A picture containing clock, television&#10;&#10;Description automatically generated">
            <a:extLst>
              <a:ext uri="{FF2B5EF4-FFF2-40B4-BE49-F238E27FC236}">
                <a16:creationId xmlns:a16="http://schemas.microsoft.com/office/drawing/2014/main" id="{01042132-BF62-416C-B63C-3812BD3C621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237315" y="5405278"/>
            <a:ext cx="913725" cy="1122873"/>
          </a:xfrm>
          <a:prstGeom prst="rect">
            <a:avLst/>
          </a:prstGeom>
        </p:spPr>
      </p:pic>
    </p:spTree>
    <p:extLst>
      <p:ext uri="{BB962C8B-B14F-4D97-AF65-F5344CB8AC3E}">
        <p14:creationId xmlns:p14="http://schemas.microsoft.com/office/powerpoint/2010/main" val="2520946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 Backgrou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10B5C7A-E13B-4351-9463-CCDA5F3C1A5F}"/>
              </a:ext>
            </a:extLst>
          </p:cNvPr>
          <p:cNvSpPr/>
          <p:nvPr userDrawn="1"/>
        </p:nvSpPr>
        <p:spPr>
          <a:xfrm flipH="1">
            <a:off x="0" y="913033"/>
            <a:ext cx="9144000" cy="5944967"/>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3" name="Rectangle 12">
            <a:extLst>
              <a:ext uri="{FF2B5EF4-FFF2-40B4-BE49-F238E27FC236}">
                <a16:creationId xmlns:a16="http://schemas.microsoft.com/office/drawing/2014/main" id="{8101128A-20BC-45C5-A361-EC630988330F}"/>
              </a:ext>
            </a:extLst>
          </p:cNvPr>
          <p:cNvSpPr/>
          <p:nvPr userDrawn="1"/>
        </p:nvSpPr>
        <p:spPr>
          <a:xfrm>
            <a:off x="0" y="0"/>
            <a:ext cx="9144000" cy="1023729"/>
          </a:xfrm>
          <a:prstGeom prst="rect">
            <a:avLst/>
          </a:prstGeom>
          <a:gradFill flip="none" rotWithShape="1">
            <a:gsLst>
              <a:gs pos="100000">
                <a:srgbClr val="EF3340"/>
              </a:gs>
              <a:gs pos="96000">
                <a:schemeClr val="accent2"/>
              </a:gs>
              <a:gs pos="24800">
                <a:srgbClr val="80A0F2"/>
              </a:gs>
              <a:gs pos="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0" name="Picture 9" descr="A picture containing fence&#10;&#10;Description automatically generated">
            <a:extLst>
              <a:ext uri="{FF2B5EF4-FFF2-40B4-BE49-F238E27FC236}">
                <a16:creationId xmlns:a16="http://schemas.microsoft.com/office/drawing/2014/main" id="{D99DAFC6-96F6-4850-B518-0CC863F03CCA}"/>
              </a:ext>
            </a:extLst>
          </p:cNvPr>
          <p:cNvPicPr>
            <a:picLocks noChangeAspect="1"/>
          </p:cNvPicPr>
          <p:nvPr userDrawn="1"/>
        </p:nvPicPr>
        <p:blipFill>
          <a:blip r:embed="rId2">
            <a:alphaModFix amt="50000"/>
          </a:blip>
          <a:stretch>
            <a:fillRect/>
          </a:stretch>
        </p:blipFill>
        <p:spPr>
          <a:xfrm>
            <a:off x="29047" y="-15939"/>
            <a:ext cx="6101081" cy="6913518"/>
          </a:xfrm>
          <a:prstGeom prst="rect">
            <a:avLst/>
          </a:prstGeom>
        </p:spPr>
      </p:pic>
      <p:pic>
        <p:nvPicPr>
          <p:cNvPr id="9" name="Graphic 8">
            <a:extLst>
              <a:ext uri="{FF2B5EF4-FFF2-40B4-BE49-F238E27FC236}">
                <a16:creationId xmlns:a16="http://schemas.microsoft.com/office/drawing/2014/main" id="{ED5C4AA3-023E-46E3-AA17-EED00DE188CA}"/>
              </a:ext>
            </a:extLst>
          </p:cNvPr>
          <p:cNvPicPr>
            <a:picLocks noChangeAspect="1"/>
          </p:cNvPicPr>
          <p:nvPr userDrawn="1"/>
        </p:nvPicPr>
        <p:blipFill>
          <a:blip r:embed="rId3">
            <a:alphaModFix amt="32000"/>
            <a:extLst>
              <a:ext uri="{96DAC541-7B7A-43D3-8B79-37D633B846F1}">
                <asvg:svgBlip xmlns:asvg="http://schemas.microsoft.com/office/drawing/2016/SVG/main" r:embed="rId4"/>
              </a:ext>
            </a:extLst>
          </a:blip>
          <a:stretch>
            <a:fillRect/>
          </a:stretch>
        </p:blipFill>
        <p:spPr>
          <a:xfrm rot="391057">
            <a:off x="601027" y="-177752"/>
            <a:ext cx="4761052" cy="7474076"/>
          </a:xfrm>
          <a:prstGeom prst="rect">
            <a:avLst/>
          </a:prstGeom>
        </p:spPr>
      </p:pic>
      <p:pic>
        <p:nvPicPr>
          <p:cNvPr id="14" name="Picture 13" descr="A picture containing clock&#10;&#10;Description automatically generated">
            <a:extLst>
              <a:ext uri="{FF2B5EF4-FFF2-40B4-BE49-F238E27FC236}">
                <a16:creationId xmlns:a16="http://schemas.microsoft.com/office/drawing/2014/main" id="{3501248F-972F-43E0-AC4E-A224AA95A76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spTree>
    <p:extLst>
      <p:ext uri="{BB962C8B-B14F-4D97-AF65-F5344CB8AC3E}">
        <p14:creationId xmlns:p14="http://schemas.microsoft.com/office/powerpoint/2010/main" val="2400620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559F53-9EF5-4C0D-9516-067B5850D95C}"/>
              </a:ext>
            </a:extLst>
          </p:cNvPr>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8B637A4-1970-47EE-A592-C048755F2701}"/>
              </a:ext>
            </a:extLst>
          </p:cNvPr>
          <p:cNvSpPr/>
          <p:nvPr userDrawn="1"/>
        </p:nvSpPr>
        <p:spPr>
          <a:xfrm>
            <a:off x="0" y="32729"/>
            <a:ext cx="9144000" cy="991001"/>
          </a:xfrm>
          <a:prstGeom prst="rect">
            <a:avLst/>
          </a:prstGeom>
          <a:gradFill flip="none" rotWithShape="1">
            <a:gsLst>
              <a:gs pos="0">
                <a:schemeClr val="accent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2" name="Rectangle 11">
            <a:extLst>
              <a:ext uri="{FF2B5EF4-FFF2-40B4-BE49-F238E27FC236}">
                <a16:creationId xmlns:a16="http://schemas.microsoft.com/office/drawing/2014/main" id="{5BDA2937-99E9-4B02-8250-0DDC816C11A9}"/>
              </a:ext>
            </a:extLst>
          </p:cNvPr>
          <p:cNvSpPr/>
          <p:nvPr userDrawn="1"/>
        </p:nvSpPr>
        <p:spPr>
          <a:xfrm>
            <a:off x="0" y="0"/>
            <a:ext cx="9144000" cy="1023729"/>
          </a:xfrm>
          <a:prstGeom prst="rect">
            <a:avLst/>
          </a:prstGeom>
          <a:gradFill flip="none" rotWithShape="1">
            <a:gsLst>
              <a:gs pos="35000">
                <a:srgbClr val="80DBE0"/>
              </a:gs>
              <a:gs pos="65000">
                <a:srgbClr val="DC449E"/>
              </a:gs>
              <a:gs pos="0">
                <a:srgbClr val="42CACA"/>
              </a:gs>
              <a:gs pos="100000">
                <a:srgbClr val="B9196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4" name="Picture 13" descr="A picture containing clock&#10;&#10;Description automatically generated">
            <a:extLst>
              <a:ext uri="{FF2B5EF4-FFF2-40B4-BE49-F238E27FC236}">
                <a16:creationId xmlns:a16="http://schemas.microsoft.com/office/drawing/2014/main" id="{7CED399E-AECD-422F-96BA-911E59C441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3788" y="110695"/>
            <a:ext cx="747652" cy="802337"/>
          </a:xfrm>
          <a:prstGeom prst="rect">
            <a:avLst/>
          </a:prstGeom>
        </p:spPr>
      </p:pic>
      <p:pic>
        <p:nvPicPr>
          <p:cNvPr id="10" name="Picture 9" descr="A picture containing fence&#10;&#10;Description automatically generated">
            <a:extLst>
              <a:ext uri="{FF2B5EF4-FFF2-40B4-BE49-F238E27FC236}">
                <a16:creationId xmlns:a16="http://schemas.microsoft.com/office/drawing/2014/main" id="{2727C0FB-80FD-4B53-80E7-A724CBA5FDAD}"/>
              </a:ext>
            </a:extLst>
          </p:cNvPr>
          <p:cNvPicPr>
            <a:picLocks noChangeAspect="1"/>
          </p:cNvPicPr>
          <p:nvPr userDrawn="1"/>
        </p:nvPicPr>
        <p:blipFill>
          <a:blip r:embed="rId3">
            <a:alphaModFix amt="50000"/>
          </a:blip>
          <a:stretch>
            <a:fillRect/>
          </a:stretch>
        </p:blipFill>
        <p:spPr>
          <a:xfrm>
            <a:off x="29047" y="-15939"/>
            <a:ext cx="6101081" cy="6913518"/>
          </a:xfrm>
          <a:prstGeom prst="rect">
            <a:avLst/>
          </a:prstGeom>
        </p:spPr>
      </p:pic>
      <p:pic>
        <p:nvPicPr>
          <p:cNvPr id="11" name="Graphic 10">
            <a:extLst>
              <a:ext uri="{FF2B5EF4-FFF2-40B4-BE49-F238E27FC236}">
                <a16:creationId xmlns:a16="http://schemas.microsoft.com/office/drawing/2014/main" id="{BAF65913-2AE2-49AD-9695-762C372CE654}"/>
              </a:ext>
            </a:extLst>
          </p:cNvPr>
          <p:cNvPicPr>
            <a:picLocks noChangeAspect="1"/>
          </p:cNvPicPr>
          <p:nvPr userDrawn="1"/>
        </p:nvPicPr>
        <p:blipFill>
          <a:blip r:embed="rId4">
            <a:alphaModFix amt="32000"/>
            <a:extLst>
              <a:ext uri="{96DAC541-7B7A-43D3-8B79-37D633B846F1}">
                <asvg:svgBlip xmlns:asvg="http://schemas.microsoft.com/office/drawing/2016/SVG/main" r:embed="rId5"/>
              </a:ext>
            </a:extLst>
          </a:blip>
          <a:stretch>
            <a:fillRect/>
          </a:stretch>
        </p:blipFill>
        <p:spPr>
          <a:xfrm rot="391057">
            <a:off x="601027" y="-177752"/>
            <a:ext cx="4761052" cy="7474076"/>
          </a:xfrm>
          <a:prstGeom prst="rect">
            <a:avLst/>
          </a:prstGeom>
        </p:spPr>
      </p:pic>
      <p:sp>
        <p:nvSpPr>
          <p:cNvPr id="2" name="Shape 96">
            <a:extLst>
              <a:ext uri="{FF2B5EF4-FFF2-40B4-BE49-F238E27FC236}">
                <a16:creationId xmlns:a16="http://schemas.microsoft.com/office/drawing/2014/main" id="{E4DC75B5-26DC-4AA5-9C2B-DB3C93EAF449}"/>
              </a:ext>
            </a:extLst>
          </p:cNvPr>
          <p:cNvSpPr txBox="1">
            <a:spLocks/>
          </p:cNvSpPr>
          <p:nvPr userDrawn="1"/>
        </p:nvSpPr>
        <p:spPr>
          <a:xfrm>
            <a:off x="4164496" y="2987994"/>
            <a:ext cx="4581909"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dirty="0">
                <a:solidFill>
                  <a:srgbClr val="BB0F70"/>
                </a:solidFill>
                <a:latin typeface="Century Gothic" panose="020B0502020202020204" pitchFamily="34" charset="0"/>
                <a:ea typeface="Lato"/>
                <a:cs typeface="Lato"/>
                <a:sym typeface="Lato"/>
              </a:rPr>
              <a:t>Secondary 16+</a:t>
            </a:r>
          </a:p>
        </p:txBody>
      </p:sp>
      <p:sp>
        <p:nvSpPr>
          <p:cNvPr id="18" name="Slide Number Placeholder 1">
            <a:extLst>
              <a:ext uri="{FF2B5EF4-FFF2-40B4-BE49-F238E27FC236}">
                <a16:creationId xmlns:a16="http://schemas.microsoft.com/office/drawing/2014/main" id="{590C37AF-05D7-4ECC-B6F4-6494347FD917}"/>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©VotesforColleges2020</a:t>
            </a:r>
          </a:p>
        </p:txBody>
      </p:sp>
      <p:pic>
        <p:nvPicPr>
          <p:cNvPr id="15" name="Picture 14" descr="A picture containing shirt&#10;&#10;Description automatically generated">
            <a:extLst>
              <a:ext uri="{FF2B5EF4-FFF2-40B4-BE49-F238E27FC236}">
                <a16:creationId xmlns:a16="http://schemas.microsoft.com/office/drawing/2014/main" id="{768939A9-1116-4C61-8A51-0E1E8333035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13246" y="5372645"/>
            <a:ext cx="1202972" cy="1155506"/>
          </a:xfrm>
          <a:prstGeom prst="rect">
            <a:avLst/>
          </a:prstGeom>
        </p:spPr>
      </p:pic>
      <p:pic>
        <p:nvPicPr>
          <p:cNvPr id="16" name="Picture 15" descr="A picture containing clock, meter, light&#10;&#10;Description automatically generated">
            <a:extLst>
              <a:ext uri="{FF2B5EF4-FFF2-40B4-BE49-F238E27FC236}">
                <a16:creationId xmlns:a16="http://schemas.microsoft.com/office/drawing/2014/main" id="{52393EEF-950C-4828-9717-3AAF141A47E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48705" y="5390445"/>
            <a:ext cx="1056123" cy="1137706"/>
          </a:xfrm>
          <a:prstGeom prst="rect">
            <a:avLst/>
          </a:prstGeom>
        </p:spPr>
      </p:pic>
      <p:pic>
        <p:nvPicPr>
          <p:cNvPr id="17" name="Picture 16" descr="A picture containing clock, television&#10;&#10;Description automatically generated">
            <a:extLst>
              <a:ext uri="{FF2B5EF4-FFF2-40B4-BE49-F238E27FC236}">
                <a16:creationId xmlns:a16="http://schemas.microsoft.com/office/drawing/2014/main" id="{01042132-BF62-416C-B63C-3812BD3C621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237315" y="5405278"/>
            <a:ext cx="913725" cy="112287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C771D08-CAB5-452F-BA3E-DE1C0DC8C4CB}"/>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85317" y="2381365"/>
            <a:ext cx="8587464" cy="1225297"/>
          </a:xfrm>
          <a:prstGeom prst="rect">
            <a:avLst/>
          </a:prstGeom>
        </p:spPr>
      </p:pic>
    </p:spTree>
    <p:extLst>
      <p:ext uri="{BB962C8B-B14F-4D97-AF65-F5344CB8AC3E}">
        <p14:creationId xmlns:p14="http://schemas.microsoft.com/office/powerpoint/2010/main" val="761344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1_WWTAT Colleg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D22A-6E05-4DD8-8502-91F722E738EC}"/>
              </a:ext>
            </a:extLst>
          </p:cNvPr>
          <p:cNvSpPr/>
          <p:nvPr userDrawn="1"/>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©VotesforColleges2020</a:t>
            </a:r>
          </a:p>
        </p:txBody>
      </p:sp>
      <p:sp>
        <p:nvSpPr>
          <p:cNvPr id="2" name="Pentagon 20">
            <a:extLst>
              <a:ext uri="{FF2B5EF4-FFF2-40B4-BE49-F238E27FC236}">
                <a16:creationId xmlns:a16="http://schemas.microsoft.com/office/drawing/2014/main" id="{BF7D70F9-0D3F-4600-ABAC-E7BF171606B6}"/>
              </a:ext>
            </a:extLst>
          </p:cNvPr>
          <p:cNvSpPr/>
          <p:nvPr userDrawn="1"/>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6" name="Text Placeholder 14">
            <a:extLst>
              <a:ext uri="{FF2B5EF4-FFF2-40B4-BE49-F238E27FC236}">
                <a16:creationId xmlns:a16="http://schemas.microsoft.com/office/drawing/2014/main" id="{4BCE5D7C-D8D6-4BD8-9211-47F1CDDCFA54}"/>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748691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tivity 2 Colleg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D22A-6E05-4DD8-8502-91F722E738EC}"/>
              </a:ext>
            </a:extLst>
          </p:cNvPr>
          <p:cNvSpPr/>
          <p:nvPr userDrawn="1"/>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 Placeholder 14">
            <a:extLst>
              <a:ext uri="{FF2B5EF4-FFF2-40B4-BE49-F238E27FC236}">
                <a16:creationId xmlns:a16="http://schemas.microsoft.com/office/drawing/2014/main" id="{60DED365-803C-4666-BD3C-3A25B9FB94EA}"/>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©VotesforColleges2020</a:t>
            </a:r>
          </a:p>
        </p:txBody>
      </p:sp>
      <p:sp>
        <p:nvSpPr>
          <p:cNvPr id="2" name="Pentagon 20">
            <a:extLst>
              <a:ext uri="{FF2B5EF4-FFF2-40B4-BE49-F238E27FC236}">
                <a16:creationId xmlns:a16="http://schemas.microsoft.com/office/drawing/2014/main" id="{122064FA-B6F0-4D67-8F8A-F05F540EB8F8}"/>
              </a:ext>
            </a:extLst>
          </p:cNvPr>
          <p:cNvSpPr/>
          <p:nvPr userDrawn="1"/>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spTree>
    <p:extLst>
      <p:ext uri="{BB962C8B-B14F-4D97-AF65-F5344CB8AC3E}">
        <p14:creationId xmlns:p14="http://schemas.microsoft.com/office/powerpoint/2010/main" val="3658491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tivity 3 Colleg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D22A-6E05-4DD8-8502-91F722E738EC}"/>
              </a:ext>
            </a:extLst>
          </p:cNvPr>
          <p:cNvSpPr/>
          <p:nvPr userDrawn="1"/>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©VotesforColleges2020</a:t>
            </a:r>
          </a:p>
        </p:txBody>
      </p:sp>
      <p:sp>
        <p:nvSpPr>
          <p:cNvPr id="2" name="Pentagon 20">
            <a:extLst>
              <a:ext uri="{FF2B5EF4-FFF2-40B4-BE49-F238E27FC236}">
                <a16:creationId xmlns:a16="http://schemas.microsoft.com/office/drawing/2014/main" id="{2F3DB72E-0ED6-41C6-9EFB-A3FB0B69B1AF}"/>
              </a:ext>
            </a:extLst>
          </p:cNvPr>
          <p:cNvSpPr/>
          <p:nvPr userDrawn="1"/>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3</a:t>
            </a:r>
          </a:p>
        </p:txBody>
      </p:sp>
      <p:sp>
        <p:nvSpPr>
          <p:cNvPr id="6" name="Text Placeholder 14">
            <a:extLst>
              <a:ext uri="{FF2B5EF4-FFF2-40B4-BE49-F238E27FC236}">
                <a16:creationId xmlns:a16="http://schemas.microsoft.com/office/drawing/2014/main" id="{E2992E59-AEB8-4A38-B0B4-A1E3B262D2EB}"/>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003737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tivity 4 Colleg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D22A-6E05-4DD8-8502-91F722E738EC}"/>
              </a:ext>
            </a:extLst>
          </p:cNvPr>
          <p:cNvSpPr/>
          <p:nvPr userDrawn="1"/>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©VotesforColleges2020</a:t>
            </a:r>
          </a:p>
        </p:txBody>
      </p:sp>
      <p:sp>
        <p:nvSpPr>
          <p:cNvPr id="2" name="Pentagon 20">
            <a:extLst>
              <a:ext uri="{FF2B5EF4-FFF2-40B4-BE49-F238E27FC236}">
                <a16:creationId xmlns:a16="http://schemas.microsoft.com/office/drawing/2014/main" id="{A60A447F-6242-480C-AEC8-D1CC71512E74}"/>
              </a:ext>
            </a:extLst>
          </p:cNvPr>
          <p:cNvSpPr/>
          <p:nvPr userDrawn="1"/>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sp>
        <p:nvSpPr>
          <p:cNvPr id="6" name="Text Placeholder 14">
            <a:extLst>
              <a:ext uri="{FF2B5EF4-FFF2-40B4-BE49-F238E27FC236}">
                <a16:creationId xmlns:a16="http://schemas.microsoft.com/office/drawing/2014/main" id="{921D50DA-6386-44DD-90CA-16F2A0C2D37F}"/>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658870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reer Launchpad Colle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DCC5C-3037-49AC-8B6F-E4B61E0D568B}"/>
              </a:ext>
            </a:extLst>
          </p:cNvPr>
          <p:cNvSpPr/>
          <p:nvPr userDrawn="1"/>
        </p:nvSpPr>
        <p:spPr>
          <a:xfrm flipH="1">
            <a:off x="-8"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5" name="Shape 114">
            <a:extLst>
              <a:ext uri="{FF2B5EF4-FFF2-40B4-BE49-F238E27FC236}">
                <a16:creationId xmlns:a16="http://schemas.microsoft.com/office/drawing/2014/main" id="{C4D1B38A-4659-4EBA-8038-1FE9EFCB0BA0}"/>
              </a:ext>
            </a:extLst>
          </p:cNvPr>
          <p:cNvSpPr/>
          <p:nvPr userDrawn="1"/>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Career Launchpad!</a:t>
            </a:r>
          </a:p>
        </p:txBody>
      </p:sp>
      <p:sp>
        <p:nvSpPr>
          <p:cNvPr id="7" name="Pentagon 20">
            <a:extLst>
              <a:ext uri="{FF2B5EF4-FFF2-40B4-BE49-F238E27FC236}">
                <a16:creationId xmlns:a16="http://schemas.microsoft.com/office/drawing/2014/main" id="{155A2B88-EE49-425A-8356-042C528D320C}"/>
              </a:ext>
            </a:extLst>
          </p:cNvPr>
          <p:cNvSpPr/>
          <p:nvPr userDrawn="1"/>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15" name="Graphic 14" descr="Rocket">
            <a:extLst>
              <a:ext uri="{FF2B5EF4-FFF2-40B4-BE49-F238E27FC236}">
                <a16:creationId xmlns:a16="http://schemas.microsoft.com/office/drawing/2014/main" id="{C30F38E6-E78B-4ED1-B102-5E9076CDA29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751" y="201369"/>
            <a:ext cx="480249" cy="480249"/>
          </a:xfrm>
          <a:prstGeom prst="rect">
            <a:avLst/>
          </a:prstGeom>
        </p:spPr>
      </p:pic>
    </p:spTree>
    <p:extLst>
      <p:ext uri="{BB962C8B-B14F-4D97-AF65-F5344CB8AC3E}">
        <p14:creationId xmlns:p14="http://schemas.microsoft.com/office/powerpoint/2010/main" val="787475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ll to Action Colle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C7E4FA-CD25-48E0-8754-999F2EF47C30}"/>
              </a:ext>
            </a:extLst>
          </p:cNvPr>
          <p:cNvSpPr/>
          <p:nvPr userDrawn="1"/>
        </p:nvSpPr>
        <p:spPr>
          <a:xfrm flipH="1">
            <a:off x="-8"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7" name="Pentagon 20">
            <a:extLst>
              <a:ext uri="{FF2B5EF4-FFF2-40B4-BE49-F238E27FC236}">
                <a16:creationId xmlns:a16="http://schemas.microsoft.com/office/drawing/2014/main" id="{155A2B88-EE49-425A-8356-042C528D320C}"/>
              </a:ext>
            </a:extLst>
          </p:cNvPr>
          <p:cNvSpPr/>
          <p:nvPr userDrawn="1"/>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8" name="Shape 114">
            <a:extLst>
              <a:ext uri="{FF2B5EF4-FFF2-40B4-BE49-F238E27FC236}">
                <a16:creationId xmlns:a16="http://schemas.microsoft.com/office/drawing/2014/main" id="{628D0397-A2D6-4FFE-A425-602F9D7CE3FB}"/>
              </a:ext>
            </a:extLst>
          </p:cNvPr>
          <p:cNvSpPr/>
          <p:nvPr userDrawn="1"/>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Call to Action!</a:t>
            </a:r>
          </a:p>
        </p:txBody>
      </p:sp>
      <p:pic>
        <p:nvPicPr>
          <p:cNvPr id="9" name="Graphic 8" descr="Megaphone1">
            <a:extLst>
              <a:ext uri="{FF2B5EF4-FFF2-40B4-BE49-F238E27FC236}">
                <a16:creationId xmlns:a16="http://schemas.microsoft.com/office/drawing/2014/main" id="{A50A47C4-2396-40DF-BE9F-146C18BA801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070" y="169251"/>
            <a:ext cx="540252" cy="540252"/>
          </a:xfrm>
          <a:prstGeom prst="rect">
            <a:avLst/>
          </a:prstGeom>
        </p:spPr>
      </p:pic>
    </p:spTree>
    <p:extLst>
      <p:ext uri="{BB962C8B-B14F-4D97-AF65-F5344CB8AC3E}">
        <p14:creationId xmlns:p14="http://schemas.microsoft.com/office/powerpoint/2010/main" val="1871208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Yes No Colle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65446E-9DEF-4C0F-9034-8D04AF8FE0B9}"/>
              </a:ext>
            </a:extLst>
          </p:cNvPr>
          <p:cNvSpPr/>
          <p:nvPr userDrawn="1"/>
        </p:nvSpPr>
        <p:spPr>
          <a:xfrm flipH="1">
            <a:off x="-8"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4" name="Content Placeholder 3">
            <a:extLst>
              <a:ext uri="{FF2B5EF4-FFF2-40B4-BE49-F238E27FC236}">
                <a16:creationId xmlns:a16="http://schemas.microsoft.com/office/drawing/2014/main" id="{2D80ED96-3F74-487C-B781-B542FC930733}"/>
              </a:ext>
            </a:extLst>
          </p:cNvPr>
          <p:cNvSpPr>
            <a:spLocks noGrp="1"/>
          </p:cNvSpPr>
          <p:nvPr>
            <p:ph sz="quarter" idx="10" hasCustomPrompt="1"/>
          </p:nvPr>
        </p:nvSpPr>
        <p:spPr>
          <a:xfrm>
            <a:off x="712483" y="1169681"/>
            <a:ext cx="8117192" cy="5240644"/>
          </a:xfrm>
          <a:prstGeom prst="rect">
            <a:avLst/>
          </a:prstGeom>
          <a:solidFill>
            <a:schemeClr val="bg1"/>
          </a:solidFill>
          <a:ln>
            <a:solidFill>
              <a:schemeClr val="tx1"/>
            </a:solidFill>
          </a:ln>
        </p:spPr>
        <p:txBody>
          <a:bodyPr/>
          <a:lstStyle>
            <a:lvl1pPr marL="342900" indent="-342900">
              <a:buAutoNum type="arabicParenR"/>
              <a:defRPr sz="1300"/>
            </a:lvl1pPr>
            <a:lvl2pPr>
              <a:defRPr sz="1300"/>
            </a:lvl2pPr>
            <a:lvl3pPr>
              <a:defRPr sz="1300"/>
            </a:lvl3pPr>
            <a:lvl4pPr>
              <a:defRPr sz="1300"/>
            </a:lvl4pPr>
            <a:lvl5pPr>
              <a:defRPr sz="1300"/>
            </a:lvl5pPr>
          </a:lstStyle>
          <a:p>
            <a:pPr lvl="0"/>
            <a:r>
              <a:rPr lang="en-GB" dirty="0"/>
              <a:t>…</a:t>
            </a:r>
          </a:p>
          <a:p>
            <a:pPr lvl="0"/>
            <a:r>
              <a:rPr lang="en-GB" dirty="0"/>
              <a:t>…</a:t>
            </a:r>
          </a:p>
          <a:p>
            <a:pPr lvl="0"/>
            <a:r>
              <a:rPr lang="en-GB" dirty="0"/>
              <a:t>…</a:t>
            </a:r>
          </a:p>
          <a:p>
            <a:pPr lvl="0"/>
            <a:r>
              <a:rPr lang="en-GB" dirty="0"/>
              <a:t>…</a:t>
            </a:r>
          </a:p>
        </p:txBody>
      </p:sp>
      <p:sp>
        <p:nvSpPr>
          <p:cNvPr id="8" name="Shape 223">
            <a:extLst>
              <a:ext uri="{FF2B5EF4-FFF2-40B4-BE49-F238E27FC236}">
                <a16:creationId xmlns:a16="http://schemas.microsoft.com/office/drawing/2014/main" id="{BCB72DBF-D0CC-475D-B893-23256F535514}"/>
              </a:ext>
            </a:extLst>
          </p:cNvPr>
          <p:cNvSpPr/>
          <p:nvPr userDrawn="1"/>
        </p:nvSpPr>
        <p:spPr>
          <a:xfrm rot="16200000">
            <a:off x="-2116442" y="3581399"/>
            <a:ext cx="5240645" cy="417207"/>
          </a:xfrm>
          <a:prstGeom prst="rect">
            <a:avLst/>
          </a:prstGeom>
          <a:gradFill flip="none" rotWithShape="1">
            <a:gsLst>
              <a:gs pos="25000">
                <a:srgbClr val="80DBE0"/>
              </a:gs>
              <a:gs pos="75000">
                <a:srgbClr val="DC449E"/>
              </a:gs>
              <a:gs pos="0">
                <a:srgbClr val="42CACA"/>
              </a:gs>
              <a:gs pos="100000">
                <a:srgbClr val="B9196F"/>
              </a:gs>
            </a:gsLst>
            <a:lin ang="10800000" scaled="1"/>
            <a:tileRect/>
          </a:gradFill>
          <a:ln w="9525"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GB" sz="1700" b="1" dirty="0">
                <a:solidFill>
                  <a:schemeClr val="bg1"/>
                </a:solidFill>
                <a:latin typeface="Century Gothic" panose="020B0502020202020204" pitchFamily="34" charset="0"/>
                <a:ea typeface="Lato" panose="020F0502020204030203" pitchFamily="34" charset="0"/>
                <a:cs typeface="Lato" panose="020F0502020204030203" pitchFamily="34" charset="0"/>
                <a:sym typeface="Calibri"/>
              </a:rPr>
              <a:t>Arguments For &amp; Against</a:t>
            </a:r>
          </a:p>
        </p:txBody>
      </p:sp>
      <p:sp>
        <p:nvSpPr>
          <p:cNvPr id="10" name="Text Placeholder 14">
            <a:extLst>
              <a:ext uri="{FF2B5EF4-FFF2-40B4-BE49-F238E27FC236}">
                <a16:creationId xmlns:a16="http://schemas.microsoft.com/office/drawing/2014/main" id="{A4808470-BCBD-4B54-A97D-B578E9465CE5}"/>
              </a:ext>
            </a:extLst>
          </p:cNvPr>
          <p:cNvSpPr>
            <a:spLocks noGrp="1"/>
          </p:cNvSpPr>
          <p:nvPr>
            <p:ph type="body" sz="quarter" idx="11"/>
          </p:nvPr>
        </p:nvSpPr>
        <p:spPr>
          <a:xfrm>
            <a:off x="755934" y="181055"/>
            <a:ext cx="7739062" cy="571500"/>
          </a:xfrm>
          <a:prstGeom prst="rect">
            <a:avLst/>
          </a:prstGeom>
        </p:spPr>
        <p:txBody>
          <a:bodyPr anchor="ctr"/>
          <a:lstStyle>
            <a:lvl1pPr marL="0" indent="0" algn="ctr">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54321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Summar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12328A-13FB-4C12-BB73-072051A330D7}"/>
              </a:ext>
            </a:extLst>
          </p:cNvPr>
          <p:cNvSpPr/>
          <p:nvPr userDrawn="1"/>
        </p:nvSpPr>
        <p:spPr>
          <a:xfrm flipH="1">
            <a:off x="0" y="913033"/>
            <a:ext cx="9144000" cy="5944967"/>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0" name="Rectangle 9">
            <a:extLst>
              <a:ext uri="{FF2B5EF4-FFF2-40B4-BE49-F238E27FC236}">
                <a16:creationId xmlns:a16="http://schemas.microsoft.com/office/drawing/2014/main" id="{22B3DC8B-660D-40B9-9674-A165F59DB38D}"/>
              </a:ext>
            </a:extLst>
          </p:cNvPr>
          <p:cNvSpPr/>
          <p:nvPr userDrawn="1"/>
        </p:nvSpPr>
        <p:spPr>
          <a:xfrm>
            <a:off x="0" y="0"/>
            <a:ext cx="9144000" cy="1023729"/>
          </a:xfrm>
          <a:prstGeom prst="rect">
            <a:avLst/>
          </a:prstGeom>
          <a:gradFill flip="none" rotWithShape="1">
            <a:gsLst>
              <a:gs pos="100000">
                <a:srgbClr val="EF3340"/>
              </a:gs>
              <a:gs pos="96000">
                <a:schemeClr val="accent2"/>
              </a:gs>
              <a:gs pos="24800">
                <a:srgbClr val="80A0F2"/>
              </a:gs>
              <a:gs pos="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3" name="Picture 12" descr="A picture containing fence&#10;&#10;Description automatically generated">
            <a:extLst>
              <a:ext uri="{FF2B5EF4-FFF2-40B4-BE49-F238E27FC236}">
                <a16:creationId xmlns:a16="http://schemas.microsoft.com/office/drawing/2014/main" id="{CA260C57-9230-4CE6-A45C-5B8C05F3A513}"/>
              </a:ext>
            </a:extLst>
          </p:cNvPr>
          <p:cNvPicPr>
            <a:picLocks noChangeAspect="1"/>
          </p:cNvPicPr>
          <p:nvPr userDrawn="1"/>
        </p:nvPicPr>
        <p:blipFill>
          <a:blip r:embed="rId2">
            <a:alphaModFix amt="50000"/>
          </a:blip>
          <a:stretch>
            <a:fillRect/>
          </a:stretch>
        </p:blipFill>
        <p:spPr>
          <a:xfrm>
            <a:off x="29047" y="-15939"/>
            <a:ext cx="6101081" cy="6913518"/>
          </a:xfrm>
          <a:prstGeom prst="rect">
            <a:avLst/>
          </a:prstGeom>
        </p:spPr>
      </p:pic>
      <p:sp>
        <p:nvSpPr>
          <p:cNvPr id="16" name="Slide Number Placeholder 1">
            <a:extLst>
              <a:ext uri="{FF2B5EF4-FFF2-40B4-BE49-F238E27FC236}">
                <a16:creationId xmlns:a16="http://schemas.microsoft.com/office/drawing/2014/main" id="{1ECC34A2-AEEA-456C-8ED3-93A0902EDAE2}"/>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©VotesforSchools2020</a:t>
            </a:r>
          </a:p>
        </p:txBody>
      </p:sp>
      <p:pic>
        <p:nvPicPr>
          <p:cNvPr id="18" name="Picture 17" descr="A picture containing clock&#10;&#10;Description automatically generated">
            <a:extLst>
              <a:ext uri="{FF2B5EF4-FFF2-40B4-BE49-F238E27FC236}">
                <a16:creationId xmlns:a16="http://schemas.microsoft.com/office/drawing/2014/main" id="{96A673BE-91C3-4A9A-9D8C-42E07C2126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sp>
        <p:nvSpPr>
          <p:cNvPr id="14" name="Text Placeholder 16">
            <a:extLst>
              <a:ext uri="{FF2B5EF4-FFF2-40B4-BE49-F238E27FC236}">
                <a16:creationId xmlns:a16="http://schemas.microsoft.com/office/drawing/2014/main" id="{EF66431D-E730-4458-AAE1-45B406DF2BE9}"/>
              </a:ext>
            </a:extLst>
          </p:cNvPr>
          <p:cNvSpPr>
            <a:spLocks noGrp="1"/>
          </p:cNvSpPr>
          <p:nvPr>
            <p:ph type="body" sz="quarter" idx="14" hasCustomPrompt="1"/>
          </p:nvPr>
        </p:nvSpPr>
        <p:spPr>
          <a:xfrm>
            <a:off x="412751" y="2140961"/>
            <a:ext cx="4176713" cy="4003736"/>
          </a:xfrm>
          <a:prstGeom prst="rect">
            <a:avLst/>
          </a:prstGeom>
          <a:solidFill>
            <a:schemeClr val="bg1"/>
          </a:solidFill>
          <a:ln>
            <a:solidFill>
              <a:schemeClr val="tx1"/>
            </a:solidFill>
          </a:ln>
        </p:spPr>
        <p:txBody>
          <a:bodyPr>
            <a:normAutofit/>
          </a:bodyPr>
          <a:lstStyle>
            <a:lvl1pPr marL="285750" indent="-285750">
              <a:buClr>
                <a:schemeClr val="tx2"/>
              </a:buClr>
              <a:buFont typeface="Arial" panose="020B0604020202020204" pitchFamily="34" charset="0"/>
              <a:buChar char="•"/>
              <a:defRPr sz="1600"/>
            </a:lvl1pPr>
            <a:lvl2pPr marL="457200" indent="0">
              <a:buNone/>
              <a:defRPr/>
            </a:lvl2pPr>
          </a:lstStyle>
          <a:p>
            <a:pPr lvl="0"/>
            <a:r>
              <a:rPr lang="en-US" dirty="0"/>
              <a:t>These boxes should </a:t>
            </a:r>
            <a:r>
              <a:rPr lang="en-US" dirty="0" err="1"/>
              <a:t>summarise</a:t>
            </a:r>
            <a:r>
              <a:rPr lang="en-US" dirty="0"/>
              <a:t> the main arguments for each side of the question. </a:t>
            </a:r>
          </a:p>
          <a:p>
            <a:pPr lvl="0"/>
            <a:r>
              <a:rPr lang="en-US" dirty="0"/>
              <a:t>The bullet points should be the same </a:t>
            </a:r>
            <a:r>
              <a:rPr lang="en-US" dirty="0" err="1"/>
              <a:t>colour</a:t>
            </a:r>
            <a:r>
              <a:rPr lang="en-US" dirty="0"/>
              <a:t> as the above box.</a:t>
            </a:r>
          </a:p>
        </p:txBody>
      </p:sp>
      <p:sp>
        <p:nvSpPr>
          <p:cNvPr id="11" name="Rectangle 10">
            <a:extLst>
              <a:ext uri="{FF2B5EF4-FFF2-40B4-BE49-F238E27FC236}">
                <a16:creationId xmlns:a16="http://schemas.microsoft.com/office/drawing/2014/main" id="{F8C349FA-FA0A-47CF-B375-590C3935656D}"/>
              </a:ext>
            </a:extLst>
          </p:cNvPr>
          <p:cNvSpPr/>
          <p:nvPr/>
        </p:nvSpPr>
        <p:spPr>
          <a:xfrm>
            <a:off x="412544" y="1708914"/>
            <a:ext cx="4176347" cy="432047"/>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a:ea typeface="Lato" panose="020F0502020204030203" pitchFamily="34" charset="0"/>
                <a:cs typeface="Century Gothic"/>
              </a:rPr>
              <a:t>Yes</a:t>
            </a:r>
            <a:endParaRPr lang="en-GB" sz="1800" b="1" dirty="0">
              <a:solidFill>
                <a:schemeClr val="tx1"/>
              </a:solidFill>
              <a:latin typeface="Century Gothic"/>
              <a:ea typeface="Lato" panose="020F0502020204030203" pitchFamily="34" charset="0"/>
              <a:cs typeface="Century Gothic"/>
            </a:endParaRPr>
          </a:p>
        </p:txBody>
      </p:sp>
      <p:sp>
        <p:nvSpPr>
          <p:cNvPr id="12" name="Rectangle 11">
            <a:extLst>
              <a:ext uri="{FF2B5EF4-FFF2-40B4-BE49-F238E27FC236}">
                <a16:creationId xmlns:a16="http://schemas.microsoft.com/office/drawing/2014/main" id="{F4681413-D22E-44B1-B3BB-C8FC00A935E9}"/>
              </a:ext>
            </a:extLst>
          </p:cNvPr>
          <p:cNvSpPr/>
          <p:nvPr/>
        </p:nvSpPr>
        <p:spPr>
          <a:xfrm>
            <a:off x="4588890" y="1708914"/>
            <a:ext cx="4142566" cy="43204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a:ea typeface="Lato" panose="020F0502020204030203" pitchFamily="34" charset="0"/>
                <a:cs typeface="Century Gothic"/>
              </a:rPr>
              <a:t>No</a:t>
            </a:r>
            <a:endParaRPr lang="en-GB" sz="1800" b="1" dirty="0">
              <a:solidFill>
                <a:schemeClr val="tx1"/>
              </a:solidFill>
              <a:latin typeface="Century Gothic"/>
              <a:ea typeface="Lato" panose="020F0502020204030203" pitchFamily="34" charset="0"/>
              <a:cs typeface="Century Gothic"/>
            </a:endParaRPr>
          </a:p>
        </p:txBody>
      </p:sp>
      <p:sp>
        <p:nvSpPr>
          <p:cNvPr id="15" name="Text Placeholder 16">
            <a:extLst>
              <a:ext uri="{FF2B5EF4-FFF2-40B4-BE49-F238E27FC236}">
                <a16:creationId xmlns:a16="http://schemas.microsoft.com/office/drawing/2014/main" id="{E40E376C-CDBB-4677-B0EE-B792DF94E387}"/>
              </a:ext>
            </a:extLst>
          </p:cNvPr>
          <p:cNvSpPr>
            <a:spLocks noGrp="1"/>
          </p:cNvSpPr>
          <p:nvPr>
            <p:ph type="body" sz="quarter" idx="15" hasCustomPrompt="1"/>
          </p:nvPr>
        </p:nvSpPr>
        <p:spPr>
          <a:xfrm>
            <a:off x="4589463" y="2135646"/>
            <a:ext cx="4141787" cy="4003736"/>
          </a:xfrm>
          <a:prstGeom prst="rect">
            <a:avLst/>
          </a:prstGeom>
          <a:solidFill>
            <a:schemeClr val="bg1"/>
          </a:solidFill>
          <a:ln>
            <a:solidFill>
              <a:schemeClr val="tx1"/>
            </a:solidFill>
          </a:ln>
        </p:spPr>
        <p:txBody>
          <a:bodyPr>
            <a:normAutofit/>
          </a:bodyPr>
          <a:lstStyle>
            <a:lvl1pPr marL="285750" indent="-285750">
              <a:buClr>
                <a:schemeClr val="accent2"/>
              </a:buClr>
              <a:buFont typeface="Arial" panose="020B0604020202020204" pitchFamily="34" charset="0"/>
              <a:buChar char="•"/>
              <a:defRPr sz="1600"/>
            </a:lvl1pPr>
            <a:lvl2pPr marL="457200" indent="0">
              <a:buNone/>
              <a:defRPr/>
            </a:lvl2pPr>
          </a:lstStyle>
          <a:p>
            <a:pPr lvl="0"/>
            <a:r>
              <a:rPr lang="en-US" dirty="0"/>
              <a:t>These boxes should </a:t>
            </a:r>
            <a:r>
              <a:rPr lang="en-US" dirty="0" err="1"/>
              <a:t>summarise</a:t>
            </a:r>
            <a:r>
              <a:rPr lang="en-US" dirty="0"/>
              <a:t> the main arguments for each side of the question. </a:t>
            </a:r>
          </a:p>
          <a:p>
            <a:pPr lvl="0"/>
            <a:r>
              <a:rPr lang="en-US" dirty="0"/>
              <a:t>The bullet points should be the same </a:t>
            </a:r>
            <a:r>
              <a:rPr lang="en-US" dirty="0" err="1"/>
              <a:t>colour</a:t>
            </a:r>
            <a:r>
              <a:rPr lang="en-US" dirty="0"/>
              <a:t> as the above box.</a:t>
            </a:r>
          </a:p>
        </p:txBody>
      </p:sp>
      <p:sp>
        <p:nvSpPr>
          <p:cNvPr id="20" name="Title 1">
            <a:extLst>
              <a:ext uri="{FF2B5EF4-FFF2-40B4-BE49-F238E27FC236}">
                <a16:creationId xmlns:a16="http://schemas.microsoft.com/office/drawing/2014/main" id="{8DBB87CC-C2F7-4D7C-8F67-2EED887ADD36}"/>
              </a:ext>
            </a:extLst>
          </p:cNvPr>
          <p:cNvSpPr>
            <a:spLocks noGrp="1"/>
          </p:cNvSpPr>
          <p:nvPr>
            <p:ph type="title" hasCustomPrompt="1"/>
          </p:nvPr>
        </p:nvSpPr>
        <p:spPr>
          <a:xfrm>
            <a:off x="1408123" y="232022"/>
            <a:ext cx="6327748" cy="1038771"/>
          </a:xfrm>
          <a:prstGeom prst="rect">
            <a:avLst/>
          </a:prstGeom>
        </p:spPr>
        <p:txBody>
          <a:bodyPr>
            <a:normAutofit/>
          </a:bodyPr>
          <a:lstStyle>
            <a:lvl1pPr algn="ctr">
              <a:defRPr lang="en-US" sz="2800" b="1" kern="1200" dirty="0">
                <a:solidFill>
                  <a:schemeClr val="bg1"/>
                </a:solidFill>
                <a:latin typeface="+mn-lt"/>
                <a:ea typeface="+mj-ea"/>
                <a:cs typeface="+mj-cs"/>
              </a:defRPr>
            </a:lvl1pPr>
          </a:lstStyle>
          <a:p>
            <a:r>
              <a:rPr lang="en-GB" dirty="0"/>
              <a:t>Copy the Vote Topic Question Here</a:t>
            </a:r>
            <a:endParaRPr lang="en-US" dirty="0"/>
          </a:p>
        </p:txBody>
      </p:sp>
    </p:spTree>
    <p:extLst>
      <p:ext uri="{BB962C8B-B14F-4D97-AF65-F5344CB8AC3E}">
        <p14:creationId xmlns:p14="http://schemas.microsoft.com/office/powerpoint/2010/main" val="3176020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C1A208-92F2-49A2-80B1-CC5EEC6DECFC}"/>
              </a:ext>
            </a:extLst>
          </p:cNvPr>
          <p:cNvSpPr/>
          <p:nvPr userDrawn="1"/>
        </p:nvSpPr>
        <p:spPr>
          <a:xfrm>
            <a:off x="-2728" y="829730"/>
            <a:ext cx="9146728" cy="6028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E01AC0F-0468-4F03-9FB7-1BB9292AAFF9}"/>
              </a:ext>
            </a:extLst>
          </p:cNvPr>
          <p:cNvSpPr/>
          <p:nvPr userDrawn="1"/>
        </p:nvSpPr>
        <p:spPr>
          <a:xfrm flipH="1">
            <a:off x="-6" y="869308"/>
            <a:ext cx="9143999" cy="5988692"/>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5" name="Rectangle 14">
            <a:extLst>
              <a:ext uri="{FF2B5EF4-FFF2-40B4-BE49-F238E27FC236}">
                <a16:creationId xmlns:a16="http://schemas.microsoft.com/office/drawing/2014/main" id="{1C5A94D0-4EBA-41AD-A3E4-07C8BF1471FE}"/>
              </a:ext>
            </a:extLst>
          </p:cNvPr>
          <p:cNvSpPr/>
          <p:nvPr userDrawn="1"/>
        </p:nvSpPr>
        <p:spPr>
          <a:xfrm>
            <a:off x="0" y="0"/>
            <a:ext cx="9144000" cy="1023729"/>
          </a:xfrm>
          <a:prstGeom prst="rect">
            <a:avLst/>
          </a:prstGeom>
          <a:gradFill flip="none" rotWithShape="1">
            <a:gsLst>
              <a:gs pos="35000">
                <a:srgbClr val="80DBE0"/>
              </a:gs>
              <a:gs pos="65000">
                <a:srgbClr val="DC449E"/>
              </a:gs>
              <a:gs pos="0">
                <a:srgbClr val="42CACA"/>
              </a:gs>
              <a:gs pos="100000">
                <a:srgbClr val="B9196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6" name="Picture 15" descr="A picture containing clock&#10;&#10;Description automatically generated">
            <a:extLst>
              <a:ext uri="{FF2B5EF4-FFF2-40B4-BE49-F238E27FC236}">
                <a16:creationId xmlns:a16="http://schemas.microsoft.com/office/drawing/2014/main" id="{32C37FB3-C377-4F05-A69D-D548A116D5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3788" y="110695"/>
            <a:ext cx="747652" cy="802337"/>
          </a:xfrm>
          <a:prstGeom prst="rect">
            <a:avLst/>
          </a:prstGeom>
        </p:spPr>
      </p:pic>
      <p:pic>
        <p:nvPicPr>
          <p:cNvPr id="17" name="Picture 16" descr="A picture containing fence&#10;&#10;Description automatically generated">
            <a:extLst>
              <a:ext uri="{FF2B5EF4-FFF2-40B4-BE49-F238E27FC236}">
                <a16:creationId xmlns:a16="http://schemas.microsoft.com/office/drawing/2014/main" id="{C8906D9E-3FA3-45BD-9C1F-3134A23F2428}"/>
              </a:ext>
            </a:extLst>
          </p:cNvPr>
          <p:cNvPicPr>
            <a:picLocks noChangeAspect="1"/>
          </p:cNvPicPr>
          <p:nvPr userDrawn="1"/>
        </p:nvPicPr>
        <p:blipFill>
          <a:blip r:embed="rId3">
            <a:alphaModFix amt="50000"/>
          </a:blip>
          <a:stretch>
            <a:fillRect/>
          </a:stretch>
        </p:blipFill>
        <p:spPr>
          <a:xfrm>
            <a:off x="29047" y="-15939"/>
            <a:ext cx="6101081" cy="6913518"/>
          </a:xfrm>
          <a:prstGeom prst="rect">
            <a:avLst/>
          </a:prstGeom>
        </p:spPr>
      </p:pic>
      <p:pic>
        <p:nvPicPr>
          <p:cNvPr id="22" name="Graphic 21">
            <a:extLst>
              <a:ext uri="{FF2B5EF4-FFF2-40B4-BE49-F238E27FC236}">
                <a16:creationId xmlns:a16="http://schemas.microsoft.com/office/drawing/2014/main" id="{2F9C0366-C810-44A5-8120-FF5814119A6B}"/>
              </a:ext>
            </a:extLst>
          </p:cNvPr>
          <p:cNvPicPr>
            <a:picLocks noChangeAspect="1"/>
          </p:cNvPicPr>
          <p:nvPr userDrawn="1"/>
        </p:nvPicPr>
        <p:blipFill>
          <a:blip r:embed="rId4">
            <a:alphaModFix amt="32000"/>
            <a:extLst>
              <a:ext uri="{96DAC541-7B7A-43D3-8B79-37D633B846F1}">
                <asvg:svgBlip xmlns:asvg="http://schemas.microsoft.com/office/drawing/2016/SVG/main" r:embed="rId5"/>
              </a:ext>
            </a:extLst>
          </a:blip>
          <a:stretch>
            <a:fillRect/>
          </a:stretch>
        </p:blipFill>
        <p:spPr>
          <a:xfrm rot="391057">
            <a:off x="601027" y="-53927"/>
            <a:ext cx="4761052" cy="7474076"/>
          </a:xfrm>
          <a:prstGeom prst="rect">
            <a:avLst/>
          </a:prstGeom>
        </p:spPr>
      </p:pic>
      <p:sp>
        <p:nvSpPr>
          <p:cNvPr id="24" name="Shape 114">
            <a:extLst>
              <a:ext uri="{FF2B5EF4-FFF2-40B4-BE49-F238E27FC236}">
                <a16:creationId xmlns:a16="http://schemas.microsoft.com/office/drawing/2014/main" id="{361C0508-09AC-4248-99F8-9F0D6BD0C6CB}"/>
              </a:ext>
            </a:extLst>
          </p:cNvPr>
          <p:cNvSpPr/>
          <p:nvPr userDrawn="1"/>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Vote! </a:t>
            </a:r>
          </a:p>
        </p:txBody>
      </p:sp>
      <p:sp>
        <p:nvSpPr>
          <p:cNvPr id="26" name="Pentagon 20">
            <a:extLst>
              <a:ext uri="{FF2B5EF4-FFF2-40B4-BE49-F238E27FC236}">
                <a16:creationId xmlns:a16="http://schemas.microsoft.com/office/drawing/2014/main" id="{2237AEC2-1B47-43B6-A190-FADA0104BA81}"/>
              </a:ext>
            </a:extLst>
          </p:cNvPr>
          <p:cNvSpPr/>
          <p:nvPr userDrawn="1"/>
        </p:nvSpPr>
        <p:spPr>
          <a:xfrm>
            <a:off x="-2729" y="181055"/>
            <a:ext cx="758663" cy="538608"/>
          </a:xfrm>
          <a:prstGeom prst="homePlate">
            <a:avLst/>
          </a:prstGeom>
          <a:solidFill>
            <a:srgbClr val="B919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27" name="Shape 246">
            <a:extLst>
              <a:ext uri="{FF2B5EF4-FFF2-40B4-BE49-F238E27FC236}">
                <a16:creationId xmlns:a16="http://schemas.microsoft.com/office/drawing/2014/main" id="{CA8CA934-832E-45BC-B799-6828C7BAC757}"/>
              </a:ext>
            </a:extLst>
          </p:cNvPr>
          <p:cNvSpPr txBox="1">
            <a:spLocks/>
          </p:cNvSpPr>
          <p:nvPr userDrawn="1"/>
        </p:nvSpPr>
        <p:spPr>
          <a:xfrm>
            <a:off x="1295634" y="1216864"/>
            <a:ext cx="6552728" cy="792087"/>
          </a:xfrm>
          <a:prstGeom prst="rect">
            <a:avLst/>
          </a:prstGeom>
          <a:noFill/>
          <a:ln>
            <a:noFill/>
          </a:ln>
        </p:spPr>
        <p:txBody>
          <a:bodyPr lIns="91425" tIns="45700" rIns="91425" bIns="45700" anchor="t" anchorCtr="0">
            <a:noAutofit/>
          </a:bodyPr>
          <a:lstStyle>
            <a:lvl1pPr algn="l" defTabSz="457200" rtl="0" eaLnBrk="1" latinLnBrk="0" hangingPunct="1">
              <a:spcBef>
                <a:spcPct val="0"/>
              </a:spcBef>
              <a:buNone/>
              <a:defRPr sz="2800" b="1" kern="1200">
                <a:solidFill>
                  <a:schemeClr val="tx1"/>
                </a:solidFill>
                <a:latin typeface="+mn-lt"/>
                <a:ea typeface="+mj-ea"/>
                <a:cs typeface="+mj-cs"/>
              </a:defRPr>
            </a:lvl1pPr>
          </a:lstStyle>
          <a:p>
            <a:pPr algn="ctr">
              <a:spcBef>
                <a:spcPts val="0"/>
              </a:spcBef>
              <a:buClr>
                <a:srgbClr val="2D2D2D"/>
              </a:buClr>
              <a:buSzPct val="25000"/>
              <a:buFont typeface="Calibri"/>
              <a:buNone/>
            </a:pPr>
            <a:r>
              <a:rPr lang="en-GB" dirty="0">
                <a:latin typeface="Century Gothic" panose="020B0502020202020204" pitchFamily="34" charset="0"/>
                <a:ea typeface="Lato" panose="020F0502020204030203" pitchFamily="34" charset="0"/>
                <a:cs typeface="Lato" panose="020F0502020204030203" pitchFamily="34" charset="0"/>
                <a:sym typeface="Calibri"/>
              </a:rPr>
              <a:t>Vote Now on…</a:t>
            </a:r>
            <a:br>
              <a:rPr lang="en-GB" dirty="0">
                <a:latin typeface="Century Gothic" panose="020B0502020202020204" pitchFamily="34" charset="0"/>
                <a:ea typeface="Lato" panose="020F0502020204030203" pitchFamily="34" charset="0"/>
                <a:cs typeface="Lato" panose="020F0502020204030203" pitchFamily="34" charset="0"/>
                <a:sym typeface="Calibri"/>
              </a:rPr>
            </a:br>
            <a:br>
              <a:rPr lang="en-GB" dirty="0">
                <a:latin typeface="Century Gothic" panose="020B0502020202020204" pitchFamily="34" charset="0"/>
                <a:ea typeface="Lato" panose="020F0502020204030203" pitchFamily="34" charset="0"/>
                <a:cs typeface="Lato" panose="020F0502020204030203" pitchFamily="34" charset="0"/>
                <a:sym typeface="Calibri"/>
              </a:rPr>
            </a:br>
            <a:r>
              <a:rPr lang="en-GB" u="sng" dirty="0">
                <a:latin typeface="Century Gothic" panose="020B0502020202020204" pitchFamily="34" charset="0"/>
                <a:ea typeface="Lato" panose="020F0502020204030203" pitchFamily="34" charset="0"/>
                <a:cs typeface="Lato" panose="020F0502020204030203" pitchFamily="34" charset="0"/>
                <a:sym typeface="Calibri"/>
              </a:rPr>
              <a:t>www.votesforschools.com</a:t>
            </a:r>
            <a:r>
              <a:rPr lang="en-GB" dirty="0">
                <a:latin typeface="Century Gothic" panose="020B0502020202020204" pitchFamily="34" charset="0"/>
                <a:ea typeface="Lato" panose="020F0502020204030203" pitchFamily="34" charset="0"/>
                <a:cs typeface="Lato" panose="020F0502020204030203" pitchFamily="34" charset="0"/>
                <a:sym typeface="Calibri"/>
              </a:rPr>
              <a:t> </a:t>
            </a:r>
          </a:p>
        </p:txBody>
      </p:sp>
      <p:sp>
        <p:nvSpPr>
          <p:cNvPr id="28" name="Shape 246">
            <a:extLst>
              <a:ext uri="{FF2B5EF4-FFF2-40B4-BE49-F238E27FC236}">
                <a16:creationId xmlns:a16="http://schemas.microsoft.com/office/drawing/2014/main" id="{155EEC94-2475-481F-9C55-8F397F91DE21}"/>
              </a:ext>
            </a:extLst>
          </p:cNvPr>
          <p:cNvSpPr txBox="1">
            <a:spLocks/>
          </p:cNvSpPr>
          <p:nvPr userDrawn="1"/>
        </p:nvSpPr>
        <p:spPr>
          <a:xfrm>
            <a:off x="2517062" y="5340594"/>
            <a:ext cx="4109877" cy="434967"/>
          </a:xfrm>
          <a:prstGeom prst="rect">
            <a:avLst/>
          </a:prstGeom>
          <a:noFill/>
          <a:ln>
            <a:noFill/>
          </a:ln>
        </p:spPr>
        <p:txBody>
          <a:bodyPr vert="horz" lIns="91425" tIns="45700" rIns="91425" bIns="4570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2D2D2D"/>
              </a:buClr>
              <a:buSzPct val="25000"/>
              <a:buFont typeface="Calibri"/>
              <a:buNone/>
            </a:pPr>
            <a:r>
              <a:rPr lang="en-GB" sz="2400" b="1" dirty="0">
                <a:latin typeface="Century Gothic" panose="020B0502020202020204" pitchFamily="34" charset="0"/>
                <a:ea typeface="Lato" panose="020F0502020204030203" pitchFamily="34" charset="0"/>
                <a:cs typeface="Lato" panose="020F0502020204030203" pitchFamily="34" charset="0"/>
                <a:sym typeface="Calibri"/>
              </a:rPr>
              <a:t>To have your voice heard!</a:t>
            </a:r>
          </a:p>
        </p:txBody>
      </p:sp>
      <p:sp>
        <p:nvSpPr>
          <p:cNvPr id="18" name="Slide Number Placeholder 1">
            <a:extLst>
              <a:ext uri="{FF2B5EF4-FFF2-40B4-BE49-F238E27FC236}">
                <a16:creationId xmlns:a16="http://schemas.microsoft.com/office/drawing/2014/main" id="{BCF369E2-3540-4F1A-A93B-8E9BAEB18BBC}"/>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©VotesforColleges2020</a:t>
            </a:r>
          </a:p>
        </p:txBody>
      </p:sp>
      <p:pic>
        <p:nvPicPr>
          <p:cNvPr id="33" name="Picture 32" descr="A picture containing clock, drawing&#10;&#10;Description automatically generated">
            <a:extLst>
              <a:ext uri="{FF2B5EF4-FFF2-40B4-BE49-F238E27FC236}">
                <a16:creationId xmlns:a16="http://schemas.microsoft.com/office/drawing/2014/main" id="{AAA92E2D-C4BA-4C72-97EB-87B39DDBD74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0619" y="205815"/>
            <a:ext cx="316581" cy="489089"/>
          </a:xfrm>
          <a:prstGeom prst="rect">
            <a:avLst/>
          </a:prstGeom>
        </p:spPr>
      </p:pic>
    </p:spTree>
    <p:extLst>
      <p:ext uri="{BB962C8B-B14F-4D97-AF65-F5344CB8AC3E}">
        <p14:creationId xmlns:p14="http://schemas.microsoft.com/office/powerpoint/2010/main" val="3334695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KS1">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15F7C-B426-444A-95D5-518937B3029A}"/>
              </a:ext>
            </a:extLst>
          </p:cNvPr>
          <p:cNvSpPr txBox="1"/>
          <p:nvPr userDrawn="1"/>
        </p:nvSpPr>
        <p:spPr>
          <a:xfrm>
            <a:off x="4010026" y="3289910"/>
            <a:ext cx="438150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Primary KS1</a:t>
            </a:r>
          </a:p>
          <a:p>
            <a:pPr algn="r"/>
            <a:endParaRPr lang="en-GB" dirty="0"/>
          </a:p>
        </p:txBody>
      </p:sp>
      <p:pic>
        <p:nvPicPr>
          <p:cNvPr id="4" name="Picture 3" descr="A picture containing drawing&#10;&#10;Description automatically generated">
            <a:extLst>
              <a:ext uri="{FF2B5EF4-FFF2-40B4-BE49-F238E27FC236}">
                <a16:creationId xmlns:a16="http://schemas.microsoft.com/office/drawing/2014/main" id="{E3705FE7-7E34-4478-ADEF-A2D0D88940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598" y="2460877"/>
            <a:ext cx="8587464" cy="122529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A1F91AE9-BE18-47CC-BA23-A89413899A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6598" y="5674031"/>
            <a:ext cx="4841502" cy="1089110"/>
          </a:xfrm>
          <a:prstGeom prst="rect">
            <a:avLst/>
          </a:prstGeom>
        </p:spPr>
      </p:pic>
    </p:spTree>
    <p:extLst>
      <p:ext uri="{BB962C8B-B14F-4D97-AF65-F5344CB8AC3E}">
        <p14:creationId xmlns:p14="http://schemas.microsoft.com/office/powerpoint/2010/main" val="1161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KS2">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15F7C-B426-444A-95D5-518937B3029A}"/>
              </a:ext>
            </a:extLst>
          </p:cNvPr>
          <p:cNvSpPr txBox="1"/>
          <p:nvPr userDrawn="1"/>
        </p:nvSpPr>
        <p:spPr>
          <a:xfrm>
            <a:off x="4010026" y="3289910"/>
            <a:ext cx="438150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Primary KS2</a:t>
            </a:r>
          </a:p>
          <a:p>
            <a:pPr algn="r"/>
            <a:endParaRPr lang="en-GB" dirty="0"/>
          </a:p>
        </p:txBody>
      </p:sp>
      <p:pic>
        <p:nvPicPr>
          <p:cNvPr id="4" name="Picture 3" descr="A picture containing drawing&#10;&#10;Description automatically generated">
            <a:extLst>
              <a:ext uri="{FF2B5EF4-FFF2-40B4-BE49-F238E27FC236}">
                <a16:creationId xmlns:a16="http://schemas.microsoft.com/office/drawing/2014/main" id="{E3705FE7-7E34-4478-ADEF-A2D0D88940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598" y="2460877"/>
            <a:ext cx="8587464" cy="1225297"/>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140BB7D9-9F61-4201-B37B-8284369E8C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6598" y="5674031"/>
            <a:ext cx="4841502" cy="1089110"/>
          </a:xfrm>
          <a:prstGeom prst="rect">
            <a:avLst/>
          </a:prstGeom>
        </p:spPr>
      </p:pic>
    </p:spTree>
    <p:extLst>
      <p:ext uri="{BB962C8B-B14F-4D97-AF65-F5344CB8AC3E}">
        <p14:creationId xmlns:p14="http://schemas.microsoft.com/office/powerpoint/2010/main" val="120047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ssemb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15F7C-B426-444A-95D5-518937B3029A}"/>
              </a:ext>
            </a:extLst>
          </p:cNvPr>
          <p:cNvSpPr txBox="1"/>
          <p:nvPr userDrawn="1"/>
        </p:nvSpPr>
        <p:spPr>
          <a:xfrm>
            <a:off x="2647950" y="3289910"/>
            <a:ext cx="5743576"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Primary Assembly</a:t>
            </a:r>
          </a:p>
          <a:p>
            <a:pPr algn="r"/>
            <a:endParaRPr lang="en-GB" dirty="0"/>
          </a:p>
        </p:txBody>
      </p:sp>
      <p:pic>
        <p:nvPicPr>
          <p:cNvPr id="4" name="Picture 3" descr="A picture containing drawing&#10;&#10;Description automatically generated">
            <a:extLst>
              <a:ext uri="{FF2B5EF4-FFF2-40B4-BE49-F238E27FC236}">
                <a16:creationId xmlns:a16="http://schemas.microsoft.com/office/drawing/2014/main" id="{E3705FE7-7E34-4478-ADEF-A2D0D88940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598" y="2460877"/>
            <a:ext cx="8587464" cy="1225297"/>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38958934-D164-4550-BE58-87A0CA1F766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6598" y="5674031"/>
            <a:ext cx="4841502" cy="1089110"/>
          </a:xfrm>
          <a:prstGeom prst="rect">
            <a:avLst/>
          </a:prstGeom>
        </p:spPr>
      </p:pic>
    </p:spTree>
    <p:extLst>
      <p:ext uri="{BB962C8B-B14F-4D97-AF65-F5344CB8AC3E}">
        <p14:creationId xmlns:p14="http://schemas.microsoft.com/office/powerpoint/2010/main" val="179536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Learning Journey">
    <p:spTree>
      <p:nvGrpSpPr>
        <p:cNvPr id="1" name=""/>
        <p:cNvGrpSpPr/>
        <p:nvPr/>
      </p:nvGrpSpPr>
      <p:grpSpPr>
        <a:xfrm>
          <a:off x="0" y="0"/>
          <a:ext cx="0" cy="0"/>
          <a:chOff x="0" y="0"/>
          <a:chExt cx="0" cy="0"/>
        </a:xfrm>
      </p:grpSpPr>
      <p:sp>
        <p:nvSpPr>
          <p:cNvPr id="9" name="Freeform: Shape 9">
            <a:extLst>
              <a:ext uri="{FF2B5EF4-FFF2-40B4-BE49-F238E27FC236}">
                <a16:creationId xmlns:a16="http://schemas.microsoft.com/office/drawing/2014/main" id="{E61A4D26-4875-40CA-A5B2-7B453F8FE296}"/>
              </a:ext>
            </a:extLst>
          </p:cNvPr>
          <p:cNvSpPr/>
          <p:nvPr/>
        </p:nvSpPr>
        <p:spPr>
          <a:xfrm>
            <a:off x="807888" y="1955228"/>
            <a:ext cx="8229599" cy="4147865"/>
          </a:xfrm>
          <a:custGeom>
            <a:avLst/>
            <a:gdLst>
              <a:gd name="connsiteX0" fmla="*/ 0 w 7263928"/>
              <a:gd name="connsiteY0" fmla="*/ 75127 h 3582415"/>
              <a:gd name="connsiteX1" fmla="*/ 6150280 w 7263928"/>
              <a:gd name="connsiteY1" fmla="*/ 100179 h 3582415"/>
              <a:gd name="connsiteX2" fmla="*/ 6770318 w 7263928"/>
              <a:gd name="connsiteY2" fmla="*/ 1052157 h 3582415"/>
              <a:gd name="connsiteX3" fmla="*/ 795403 w 7263928"/>
              <a:gd name="connsiteY3" fmla="*/ 1803719 h 3582415"/>
              <a:gd name="connsiteX4" fmla="*/ 989557 w 7263928"/>
              <a:gd name="connsiteY4" fmla="*/ 3075110 h 3582415"/>
              <a:gd name="connsiteX5" fmla="*/ 6657584 w 7263928"/>
              <a:gd name="connsiteY5" fmla="*/ 3582415 h 358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3928" h="3582415">
                <a:moveTo>
                  <a:pt x="0" y="75127"/>
                </a:moveTo>
                <a:cubicBezTo>
                  <a:pt x="2510947" y="6234"/>
                  <a:pt x="5021894" y="-62659"/>
                  <a:pt x="6150280" y="100179"/>
                </a:cubicBezTo>
                <a:cubicBezTo>
                  <a:pt x="7278666" y="263017"/>
                  <a:pt x="7662797" y="768234"/>
                  <a:pt x="6770318" y="1052157"/>
                </a:cubicBezTo>
                <a:cubicBezTo>
                  <a:pt x="5877839" y="1336080"/>
                  <a:pt x="1758863" y="1466560"/>
                  <a:pt x="795403" y="1803719"/>
                </a:cubicBezTo>
                <a:cubicBezTo>
                  <a:pt x="-168057" y="2140878"/>
                  <a:pt x="12527" y="2778661"/>
                  <a:pt x="989557" y="3075110"/>
                </a:cubicBezTo>
                <a:cubicBezTo>
                  <a:pt x="1966587" y="3371559"/>
                  <a:pt x="4312085" y="3476987"/>
                  <a:pt x="6657584" y="3582415"/>
                </a:cubicBezTo>
              </a:path>
            </a:pathLst>
          </a:custGeom>
          <a:ln w="1905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sz="1800">
              <a:highlight>
                <a:srgbClr val="03ABE1"/>
              </a:highlight>
              <a:latin typeface="Century Gothic"/>
              <a:cs typeface="Century Gothic"/>
            </a:endParaRPr>
          </a:p>
        </p:txBody>
      </p:sp>
      <p:sp>
        <p:nvSpPr>
          <p:cNvPr id="31" name="Text Placeholder 24">
            <a:extLst>
              <a:ext uri="{FF2B5EF4-FFF2-40B4-BE49-F238E27FC236}">
                <a16:creationId xmlns:a16="http://schemas.microsoft.com/office/drawing/2014/main" id="{DB6B306F-BFCD-4479-ACB0-81C8F27DCE04}"/>
              </a:ext>
            </a:extLst>
          </p:cNvPr>
          <p:cNvSpPr>
            <a:spLocks noGrp="1"/>
          </p:cNvSpPr>
          <p:nvPr>
            <p:ph type="body" sz="quarter" idx="17"/>
          </p:nvPr>
        </p:nvSpPr>
        <p:spPr>
          <a:xfrm>
            <a:off x="429024" y="3727097"/>
            <a:ext cx="1713600" cy="1108800"/>
          </a:xfrm>
          <a:prstGeom prst="roundRect">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p:txBody>
      </p:sp>
      <p:sp>
        <p:nvSpPr>
          <p:cNvPr id="22" name="Title 1">
            <a:extLst>
              <a:ext uri="{FF2B5EF4-FFF2-40B4-BE49-F238E27FC236}">
                <a16:creationId xmlns:a16="http://schemas.microsoft.com/office/drawing/2014/main" id="{0B71B64D-5B71-48B0-A10B-5D516CB7DCF1}"/>
              </a:ext>
            </a:extLst>
          </p:cNvPr>
          <p:cNvSpPr txBox="1">
            <a:spLocks/>
          </p:cNvSpPr>
          <p:nvPr/>
        </p:nvSpPr>
        <p:spPr>
          <a:xfrm>
            <a:off x="408532" y="193181"/>
            <a:ext cx="8229600" cy="11430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chemeClr val="bg1"/>
                </a:solidFill>
                <a:latin typeface="Century Gothic"/>
                <a:cs typeface="Century Gothic"/>
              </a:rPr>
              <a:t>Our learning journey for this week!</a:t>
            </a:r>
          </a:p>
        </p:txBody>
      </p:sp>
      <p:sp>
        <p:nvSpPr>
          <p:cNvPr id="25" name="Text Placeholder 24">
            <a:extLst>
              <a:ext uri="{FF2B5EF4-FFF2-40B4-BE49-F238E27FC236}">
                <a16:creationId xmlns:a16="http://schemas.microsoft.com/office/drawing/2014/main" id="{15F20F20-48E6-4C24-8828-2C82B4338565}"/>
              </a:ext>
            </a:extLst>
          </p:cNvPr>
          <p:cNvSpPr>
            <a:spLocks noGrp="1"/>
          </p:cNvSpPr>
          <p:nvPr>
            <p:ph type="body" sz="quarter" idx="13"/>
          </p:nvPr>
        </p:nvSpPr>
        <p:spPr>
          <a:xfrm>
            <a:off x="2088170" y="1528922"/>
            <a:ext cx="1713600" cy="1108800"/>
          </a:xfrm>
          <a:prstGeom prst="flowChartAlternateProcess">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dirty="0"/>
              <a:t>Click to edit Master text styles</a:t>
            </a:r>
          </a:p>
        </p:txBody>
      </p:sp>
      <p:sp>
        <p:nvSpPr>
          <p:cNvPr id="27" name="Text Placeholder 26">
            <a:extLst>
              <a:ext uri="{FF2B5EF4-FFF2-40B4-BE49-F238E27FC236}">
                <a16:creationId xmlns:a16="http://schemas.microsoft.com/office/drawing/2014/main" id="{2868CCFB-DEDB-423B-A8FC-3A26C842F38A}"/>
              </a:ext>
            </a:extLst>
          </p:cNvPr>
          <p:cNvSpPr>
            <a:spLocks noGrp="1"/>
          </p:cNvSpPr>
          <p:nvPr>
            <p:ph type="body" sz="quarter" idx="14"/>
          </p:nvPr>
        </p:nvSpPr>
        <p:spPr>
          <a:xfrm>
            <a:off x="4775496" y="1438124"/>
            <a:ext cx="1980000" cy="1224000"/>
          </a:xfrm>
          <a:prstGeom prst="ellipse">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dirty="0"/>
              <a:t>Click to edit Master text styles</a:t>
            </a:r>
          </a:p>
        </p:txBody>
      </p:sp>
      <p:sp>
        <p:nvSpPr>
          <p:cNvPr id="29" name="Text Placeholder 24">
            <a:extLst>
              <a:ext uri="{FF2B5EF4-FFF2-40B4-BE49-F238E27FC236}">
                <a16:creationId xmlns:a16="http://schemas.microsoft.com/office/drawing/2014/main" id="{F28DE195-DDB4-47F8-8B8C-DC750A8D9C27}"/>
              </a:ext>
            </a:extLst>
          </p:cNvPr>
          <p:cNvSpPr>
            <a:spLocks noGrp="1"/>
          </p:cNvSpPr>
          <p:nvPr>
            <p:ph type="body" sz="quarter" idx="15"/>
          </p:nvPr>
        </p:nvSpPr>
        <p:spPr>
          <a:xfrm>
            <a:off x="6399741" y="2823345"/>
            <a:ext cx="1713600" cy="1108800"/>
          </a:xfrm>
          <a:prstGeom prst="roundRect">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dirty="0"/>
              <a:t>Click to edit Master text styles</a:t>
            </a:r>
          </a:p>
        </p:txBody>
      </p:sp>
      <p:sp>
        <p:nvSpPr>
          <p:cNvPr id="30" name="Text Placeholder 26">
            <a:extLst>
              <a:ext uri="{FF2B5EF4-FFF2-40B4-BE49-F238E27FC236}">
                <a16:creationId xmlns:a16="http://schemas.microsoft.com/office/drawing/2014/main" id="{C074B4FC-009B-47F9-A785-7C0FDE0B90EB}"/>
              </a:ext>
            </a:extLst>
          </p:cNvPr>
          <p:cNvSpPr>
            <a:spLocks noGrp="1"/>
          </p:cNvSpPr>
          <p:nvPr>
            <p:ph type="body" sz="quarter" idx="16"/>
          </p:nvPr>
        </p:nvSpPr>
        <p:spPr>
          <a:xfrm>
            <a:off x="3393747" y="3052426"/>
            <a:ext cx="1980000" cy="1224000"/>
          </a:xfrm>
          <a:prstGeom prst="ellipse">
            <a:avLst/>
          </a:prstGeom>
          <a:solidFill>
            <a:schemeClr val="bg1"/>
          </a:solidFill>
          <a:ln w="28575">
            <a:solidFill>
              <a:schemeClr val="tx2"/>
            </a:solidFill>
          </a:ln>
        </p:spPr>
        <p:txBody>
          <a:bodyP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dirty="0"/>
              <a:t>Click to edit Master text styles</a:t>
            </a:r>
          </a:p>
        </p:txBody>
      </p:sp>
      <p:sp>
        <p:nvSpPr>
          <p:cNvPr id="33" name="Text Placeholder 26">
            <a:extLst>
              <a:ext uri="{FF2B5EF4-FFF2-40B4-BE49-F238E27FC236}">
                <a16:creationId xmlns:a16="http://schemas.microsoft.com/office/drawing/2014/main" id="{4ADB8F8D-C5D2-43D9-95F6-8953E23439F5}"/>
              </a:ext>
            </a:extLst>
          </p:cNvPr>
          <p:cNvSpPr>
            <a:spLocks noGrp="1"/>
          </p:cNvSpPr>
          <p:nvPr>
            <p:ph type="body" sz="quarter" idx="18"/>
          </p:nvPr>
        </p:nvSpPr>
        <p:spPr>
          <a:xfrm>
            <a:off x="2403747" y="5180426"/>
            <a:ext cx="1980000" cy="1224000"/>
          </a:xfrm>
          <a:prstGeom prst="ellipse">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a:t>Click to edit Master text styles</a:t>
            </a:r>
          </a:p>
        </p:txBody>
      </p:sp>
      <p:sp>
        <p:nvSpPr>
          <p:cNvPr id="3" name="Text Placeholder 2">
            <a:extLst>
              <a:ext uri="{FF2B5EF4-FFF2-40B4-BE49-F238E27FC236}">
                <a16:creationId xmlns:a16="http://schemas.microsoft.com/office/drawing/2014/main" id="{2FE22C82-1322-47F0-8433-07036B1A318E}"/>
              </a:ext>
            </a:extLst>
          </p:cNvPr>
          <p:cNvSpPr>
            <a:spLocks noGrp="1"/>
          </p:cNvSpPr>
          <p:nvPr>
            <p:ph type="body" sz="quarter" idx="19" hasCustomPrompt="1"/>
          </p:nvPr>
        </p:nvSpPr>
        <p:spPr>
          <a:xfrm>
            <a:off x="5364067" y="5446864"/>
            <a:ext cx="1713600" cy="1108800"/>
          </a:xfrm>
          <a:prstGeom prst="roundRect">
            <a:avLst/>
          </a:prstGeom>
          <a:solidFill>
            <a:schemeClr val="bg1"/>
          </a:solidFill>
          <a:ln w="28575">
            <a:solidFill>
              <a:schemeClr val="tx2"/>
            </a:solidFill>
          </a:ln>
        </p:spPr>
        <p:txBody>
          <a:bodyPr anchor="ctr">
            <a:normAutofit/>
          </a:bodyPr>
          <a:lstStyle>
            <a:lvl1pPr marL="0" indent="0" algn="ctr">
              <a:buNone/>
              <a:defRPr sz="1600"/>
            </a:lvl1pPr>
          </a:lstStyle>
          <a:p>
            <a:pPr lvl="0"/>
            <a:r>
              <a:rPr lang="en-US"/>
              <a:t>Vote!</a:t>
            </a:r>
          </a:p>
        </p:txBody>
      </p:sp>
      <p:sp>
        <p:nvSpPr>
          <p:cNvPr id="16" name="Pentagon 20">
            <a:extLst>
              <a:ext uri="{FF2B5EF4-FFF2-40B4-BE49-F238E27FC236}">
                <a16:creationId xmlns:a16="http://schemas.microsoft.com/office/drawing/2014/main" id="{DA2DF849-3511-4215-A523-E2689B60D3E8}"/>
              </a:ext>
            </a:extLst>
          </p:cNvPr>
          <p:cNvSpPr/>
          <p:nvPr userDrawn="1"/>
        </p:nvSpPr>
        <p:spPr>
          <a:xfrm>
            <a:off x="542261" y="1671517"/>
            <a:ext cx="977344" cy="67749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17" name="Pentagon 20">
            <a:extLst>
              <a:ext uri="{FF2B5EF4-FFF2-40B4-BE49-F238E27FC236}">
                <a16:creationId xmlns:a16="http://schemas.microsoft.com/office/drawing/2014/main" id="{4EEB3A40-0D0F-4F19-B981-AB60AACE0636}"/>
              </a:ext>
            </a:extLst>
          </p:cNvPr>
          <p:cNvSpPr/>
          <p:nvPr userDrawn="1"/>
        </p:nvSpPr>
        <p:spPr>
          <a:xfrm flipH="1">
            <a:off x="7650539" y="5748935"/>
            <a:ext cx="925604" cy="67749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18" name="Title 1">
            <a:extLst>
              <a:ext uri="{FF2B5EF4-FFF2-40B4-BE49-F238E27FC236}">
                <a16:creationId xmlns:a16="http://schemas.microsoft.com/office/drawing/2014/main" id="{EC5CC026-1AD4-4EB0-AC86-1B8AF31FC042}"/>
              </a:ext>
            </a:extLst>
          </p:cNvPr>
          <p:cNvSpPr txBox="1">
            <a:spLocks/>
          </p:cNvSpPr>
          <p:nvPr userDrawn="1"/>
        </p:nvSpPr>
        <p:spPr>
          <a:xfrm>
            <a:off x="684812" y="1811615"/>
            <a:ext cx="675028" cy="45318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b="1" dirty="0">
                <a:solidFill>
                  <a:schemeClr val="bg1"/>
                </a:solidFill>
                <a:latin typeface="Century Gothic"/>
                <a:cs typeface="Century Gothic"/>
              </a:rPr>
              <a:t>Start</a:t>
            </a:r>
          </a:p>
        </p:txBody>
      </p:sp>
      <p:sp>
        <p:nvSpPr>
          <p:cNvPr id="19" name="Title 1">
            <a:extLst>
              <a:ext uri="{FF2B5EF4-FFF2-40B4-BE49-F238E27FC236}">
                <a16:creationId xmlns:a16="http://schemas.microsoft.com/office/drawing/2014/main" id="{B68CEEB8-E9C3-4DB5-A351-87334C891E30}"/>
              </a:ext>
            </a:extLst>
          </p:cNvPr>
          <p:cNvSpPr txBox="1">
            <a:spLocks/>
          </p:cNvSpPr>
          <p:nvPr userDrawn="1"/>
        </p:nvSpPr>
        <p:spPr>
          <a:xfrm>
            <a:off x="7754491" y="5922774"/>
            <a:ext cx="1163242" cy="50365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b="1" dirty="0">
                <a:solidFill>
                  <a:schemeClr val="bg1"/>
                </a:solidFill>
                <a:latin typeface="Century Gothic"/>
                <a:cs typeface="Century Gothic"/>
              </a:rPr>
              <a:t>Finish</a:t>
            </a:r>
          </a:p>
        </p:txBody>
      </p:sp>
      <p:pic>
        <p:nvPicPr>
          <p:cNvPr id="4" name="Picture 3" descr="A picture containing graphics, clock, drawing&#10;&#10;Description automatically generated">
            <a:extLst>
              <a:ext uri="{FF2B5EF4-FFF2-40B4-BE49-F238E27FC236}">
                <a16:creationId xmlns:a16="http://schemas.microsoft.com/office/drawing/2014/main" id="{282DFBC9-D6E7-42B3-AE79-7CC9E1E6A1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995" y="1519900"/>
            <a:ext cx="654330" cy="980729"/>
          </a:xfrm>
          <a:prstGeom prst="rect">
            <a:avLst/>
          </a:prstGeom>
        </p:spPr>
      </p:pic>
      <p:pic>
        <p:nvPicPr>
          <p:cNvPr id="2" name="Picture 1" descr="A close up of a sign&#10;&#10;Description automatically generated">
            <a:extLst>
              <a:ext uri="{FF2B5EF4-FFF2-40B4-BE49-F238E27FC236}">
                <a16:creationId xmlns:a16="http://schemas.microsoft.com/office/drawing/2014/main" id="{F0F2BC42-9219-49A3-A7AD-457DBB773EF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15449" y="4868754"/>
            <a:ext cx="845365" cy="1658882"/>
          </a:xfrm>
          <a:prstGeom prst="rect">
            <a:avLst/>
          </a:prstGeom>
        </p:spPr>
      </p:pic>
    </p:spTree>
    <p:extLst>
      <p:ext uri="{BB962C8B-B14F-4D97-AF65-F5344CB8AC3E}">
        <p14:creationId xmlns:p14="http://schemas.microsoft.com/office/powerpoint/2010/main" val="1438742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reer Launchp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ECD0A4-785E-4F45-86AF-143230581471}"/>
              </a:ext>
            </a:extLst>
          </p:cNvPr>
          <p:cNvSpPr/>
          <p:nvPr userDrawn="1"/>
        </p:nvSpPr>
        <p:spPr>
          <a:xfrm flipH="1">
            <a:off x="0" y="913033"/>
            <a:ext cx="9144000" cy="5944967"/>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3" name="Rectangle 2">
            <a:extLst>
              <a:ext uri="{FF2B5EF4-FFF2-40B4-BE49-F238E27FC236}">
                <a16:creationId xmlns:a16="http://schemas.microsoft.com/office/drawing/2014/main" id="{044F96AF-F68D-4311-B7EA-6238A94F78C0}"/>
              </a:ext>
            </a:extLst>
          </p:cNvPr>
          <p:cNvSpPr/>
          <p:nvPr userDrawn="1"/>
        </p:nvSpPr>
        <p:spPr>
          <a:xfrm>
            <a:off x="0" y="0"/>
            <a:ext cx="9144000" cy="1023729"/>
          </a:xfrm>
          <a:prstGeom prst="rect">
            <a:avLst/>
          </a:prstGeom>
          <a:gradFill flip="none" rotWithShape="1">
            <a:gsLst>
              <a:gs pos="100000">
                <a:srgbClr val="EF3340"/>
              </a:gs>
              <a:gs pos="96000">
                <a:schemeClr val="accent2"/>
              </a:gs>
              <a:gs pos="24800">
                <a:srgbClr val="80A0F2"/>
              </a:gs>
              <a:gs pos="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4" name="Picture 3" descr="A picture containing fence&#10;&#10;Description automatically generated">
            <a:extLst>
              <a:ext uri="{FF2B5EF4-FFF2-40B4-BE49-F238E27FC236}">
                <a16:creationId xmlns:a16="http://schemas.microsoft.com/office/drawing/2014/main" id="{3264288A-8E06-41BB-BDCC-B38A2AFC082A}"/>
              </a:ext>
            </a:extLst>
          </p:cNvPr>
          <p:cNvPicPr>
            <a:picLocks noChangeAspect="1"/>
          </p:cNvPicPr>
          <p:nvPr userDrawn="1"/>
        </p:nvPicPr>
        <p:blipFill>
          <a:blip r:embed="rId2">
            <a:alphaModFix amt="50000"/>
          </a:blip>
          <a:stretch>
            <a:fillRect/>
          </a:stretch>
        </p:blipFill>
        <p:spPr>
          <a:xfrm>
            <a:off x="29047" y="-15939"/>
            <a:ext cx="6101081" cy="6913518"/>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0C8D7D3D-95FA-4D56-B07A-587E32695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sp>
        <p:nvSpPr>
          <p:cNvPr id="5" name="Shape 114">
            <a:extLst>
              <a:ext uri="{FF2B5EF4-FFF2-40B4-BE49-F238E27FC236}">
                <a16:creationId xmlns:a16="http://schemas.microsoft.com/office/drawing/2014/main" id="{C4D1B38A-4659-4EBA-8038-1FE9EFCB0BA0}"/>
              </a:ext>
            </a:extLst>
          </p:cNvPr>
          <p:cNvSpPr/>
          <p:nvPr userDrawn="1"/>
        </p:nvSpPr>
        <p:spPr>
          <a:xfrm>
            <a:off x="799302" y="299256"/>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Career Launchpad!</a:t>
            </a:r>
          </a:p>
        </p:txBody>
      </p:sp>
      <p:sp>
        <p:nvSpPr>
          <p:cNvPr id="7" name="Pentagon 20">
            <a:extLst>
              <a:ext uri="{FF2B5EF4-FFF2-40B4-BE49-F238E27FC236}">
                <a16:creationId xmlns:a16="http://schemas.microsoft.com/office/drawing/2014/main" id="{155A2B88-EE49-425A-8356-042C528D320C}"/>
              </a:ext>
            </a:extLst>
          </p:cNvPr>
          <p:cNvSpPr/>
          <p:nvPr userDrawn="1"/>
        </p:nvSpPr>
        <p:spPr>
          <a:xfrm>
            <a:off x="0" y="259614"/>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15" name="Graphic 14" descr="Rocket">
            <a:extLst>
              <a:ext uri="{FF2B5EF4-FFF2-40B4-BE49-F238E27FC236}">
                <a16:creationId xmlns:a16="http://schemas.microsoft.com/office/drawing/2014/main" id="{C30F38E6-E78B-4ED1-B102-5E9076CDA29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480" y="279928"/>
            <a:ext cx="480249" cy="480249"/>
          </a:xfrm>
          <a:prstGeom prst="rect">
            <a:avLst/>
          </a:prstGeom>
        </p:spPr>
      </p:pic>
    </p:spTree>
    <p:extLst>
      <p:ext uri="{BB962C8B-B14F-4D97-AF65-F5344CB8AC3E}">
        <p14:creationId xmlns:p14="http://schemas.microsoft.com/office/powerpoint/2010/main" val="3658003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BFBBD2-9EB0-4AEA-A864-42DE5B10671E}"/>
              </a:ext>
            </a:extLst>
          </p:cNvPr>
          <p:cNvSpPr/>
          <p:nvPr userDrawn="1"/>
        </p:nvSpPr>
        <p:spPr>
          <a:xfrm flipH="1">
            <a:off x="0" y="913033"/>
            <a:ext cx="9144000" cy="5944967"/>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8" name="Rectangle 17">
            <a:extLst>
              <a:ext uri="{FF2B5EF4-FFF2-40B4-BE49-F238E27FC236}">
                <a16:creationId xmlns:a16="http://schemas.microsoft.com/office/drawing/2014/main" id="{85EAC95A-8E8B-47D4-B1DA-110A46B012A0}"/>
              </a:ext>
            </a:extLst>
          </p:cNvPr>
          <p:cNvSpPr/>
          <p:nvPr userDrawn="1"/>
        </p:nvSpPr>
        <p:spPr>
          <a:xfrm>
            <a:off x="0" y="0"/>
            <a:ext cx="9144000" cy="1023729"/>
          </a:xfrm>
          <a:prstGeom prst="rect">
            <a:avLst/>
          </a:prstGeom>
          <a:gradFill flip="none" rotWithShape="1">
            <a:gsLst>
              <a:gs pos="100000">
                <a:srgbClr val="EF3340"/>
              </a:gs>
              <a:gs pos="96000">
                <a:schemeClr val="accent2"/>
              </a:gs>
              <a:gs pos="24800">
                <a:srgbClr val="80A0F2"/>
              </a:gs>
              <a:gs pos="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20" name="Picture 19" descr="A picture containing fence&#10;&#10;Description automatically generated">
            <a:extLst>
              <a:ext uri="{FF2B5EF4-FFF2-40B4-BE49-F238E27FC236}">
                <a16:creationId xmlns:a16="http://schemas.microsoft.com/office/drawing/2014/main" id="{C39A2B44-408E-4589-B052-CE284573E725}"/>
              </a:ext>
            </a:extLst>
          </p:cNvPr>
          <p:cNvPicPr>
            <a:picLocks noChangeAspect="1"/>
          </p:cNvPicPr>
          <p:nvPr userDrawn="1"/>
        </p:nvPicPr>
        <p:blipFill>
          <a:blip r:embed="rId2">
            <a:alphaModFix amt="50000"/>
          </a:blip>
          <a:stretch>
            <a:fillRect/>
          </a:stretch>
        </p:blipFill>
        <p:spPr>
          <a:xfrm>
            <a:off x="29047" y="-15939"/>
            <a:ext cx="6101081" cy="6913518"/>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9C860DB5-0C95-4323-8A54-B7012B4D499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sp>
        <p:nvSpPr>
          <p:cNvPr id="7" name="Pentagon 20">
            <a:extLst>
              <a:ext uri="{FF2B5EF4-FFF2-40B4-BE49-F238E27FC236}">
                <a16:creationId xmlns:a16="http://schemas.microsoft.com/office/drawing/2014/main" id="{155A2B88-EE49-425A-8356-042C528D320C}"/>
              </a:ext>
            </a:extLst>
          </p:cNvPr>
          <p:cNvSpPr/>
          <p:nvPr userDrawn="1"/>
        </p:nvSpPr>
        <p:spPr>
          <a:xfrm>
            <a:off x="0" y="224087"/>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8" name="Shape 114">
            <a:extLst>
              <a:ext uri="{FF2B5EF4-FFF2-40B4-BE49-F238E27FC236}">
                <a16:creationId xmlns:a16="http://schemas.microsoft.com/office/drawing/2014/main" id="{628D0397-A2D6-4FFE-A425-602F9D7CE3FB}"/>
              </a:ext>
            </a:extLst>
          </p:cNvPr>
          <p:cNvSpPr/>
          <p:nvPr userDrawn="1"/>
        </p:nvSpPr>
        <p:spPr>
          <a:xfrm>
            <a:off x="799302" y="263729"/>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Call to Action!</a:t>
            </a:r>
          </a:p>
        </p:txBody>
      </p:sp>
      <p:pic>
        <p:nvPicPr>
          <p:cNvPr id="9" name="Graphic 8" descr="Megaphone1">
            <a:extLst>
              <a:ext uri="{FF2B5EF4-FFF2-40B4-BE49-F238E27FC236}">
                <a16:creationId xmlns:a16="http://schemas.microsoft.com/office/drawing/2014/main" id="{A50A47C4-2396-40DF-BE9F-146C18BA801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799" y="212283"/>
            <a:ext cx="540252" cy="540252"/>
          </a:xfrm>
          <a:prstGeom prst="rect">
            <a:avLst/>
          </a:prstGeom>
        </p:spPr>
      </p:pic>
    </p:spTree>
    <p:extLst>
      <p:ext uri="{BB962C8B-B14F-4D97-AF65-F5344CB8AC3E}">
        <p14:creationId xmlns:p14="http://schemas.microsoft.com/office/powerpoint/2010/main" val="1791265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sv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png"/><Relationship Id="rId2" Type="http://schemas.openxmlformats.org/officeDocument/2006/relationships/slideLayout" Target="../slideLayouts/slideLayout26.xml"/><Relationship Id="rId16" Type="http://schemas.openxmlformats.org/officeDocument/2006/relationships/theme" Target="../theme/theme3.xml"/><Relationship Id="rId20"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4.sv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B6978E-5347-47B2-A2F5-2B06DA516257}"/>
              </a:ext>
            </a:extLst>
          </p:cNvPr>
          <p:cNvSpPr/>
          <p:nvPr userDrawn="1"/>
        </p:nvSpPr>
        <p:spPr>
          <a:xfrm>
            <a:off x="0" y="0"/>
            <a:ext cx="9144000" cy="1023729"/>
          </a:xfrm>
          <a:prstGeom prst="rect">
            <a:avLst/>
          </a:prstGeom>
          <a:gradFill flip="none" rotWithShape="1">
            <a:gsLst>
              <a:gs pos="100000">
                <a:srgbClr val="EF3340"/>
              </a:gs>
              <a:gs pos="96000">
                <a:schemeClr val="accent2"/>
              </a:gs>
              <a:gs pos="24800">
                <a:srgbClr val="80A0F2"/>
              </a:gs>
              <a:gs pos="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8" name="Slide Number Placeholder 1">
            <a:extLst>
              <a:ext uri="{FF2B5EF4-FFF2-40B4-BE49-F238E27FC236}">
                <a16:creationId xmlns:a16="http://schemas.microsoft.com/office/drawing/2014/main" id="{40D64758-3C7B-4281-A024-F2C77CA5556C}"/>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©VotesforSchools2021</a:t>
            </a:r>
          </a:p>
        </p:txBody>
      </p:sp>
      <p:pic>
        <p:nvPicPr>
          <p:cNvPr id="10" name="Picture 9" descr="A picture containing fence&#10;&#10;Description automatically generated">
            <a:extLst>
              <a:ext uri="{FF2B5EF4-FFF2-40B4-BE49-F238E27FC236}">
                <a16:creationId xmlns:a16="http://schemas.microsoft.com/office/drawing/2014/main" id="{8B6F91A2-6645-4CE0-8E14-4F26BA53247F}"/>
              </a:ext>
            </a:extLst>
          </p:cNvPr>
          <p:cNvPicPr>
            <a:picLocks noChangeAspect="1"/>
          </p:cNvPicPr>
          <p:nvPr userDrawn="1"/>
        </p:nvPicPr>
        <p:blipFill>
          <a:blip r:embed="rId14">
            <a:alphaModFix amt="50000"/>
          </a:blip>
          <a:stretch>
            <a:fillRect/>
          </a:stretch>
        </p:blipFill>
        <p:spPr>
          <a:xfrm>
            <a:off x="29047" y="-15939"/>
            <a:ext cx="6101081" cy="6913518"/>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00ACE46D-556D-4CC1-9FE7-8FDF364E19B7}"/>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pic>
        <p:nvPicPr>
          <p:cNvPr id="11" name="Graphic 10">
            <a:extLst>
              <a:ext uri="{FF2B5EF4-FFF2-40B4-BE49-F238E27FC236}">
                <a16:creationId xmlns:a16="http://schemas.microsoft.com/office/drawing/2014/main" id="{BA2404C1-C9C7-4E34-8258-6FE232ABF504}"/>
              </a:ext>
            </a:extLst>
          </p:cNvPr>
          <p:cNvPicPr>
            <a:picLocks noChangeAspect="1"/>
          </p:cNvPicPr>
          <p:nvPr userDrawn="1"/>
        </p:nvPicPr>
        <p:blipFill>
          <a:blip r:embed="rId16">
            <a:alphaModFix amt="32000"/>
            <a:extLst>
              <a:ext uri="{96DAC541-7B7A-43D3-8B79-37D633B846F1}">
                <asvg:svgBlip xmlns:asvg="http://schemas.microsoft.com/office/drawing/2016/SVG/main" r:embed="rId17"/>
              </a:ext>
            </a:extLst>
          </a:blip>
          <a:stretch>
            <a:fillRect/>
          </a:stretch>
        </p:blipFill>
        <p:spPr>
          <a:xfrm rot="391057">
            <a:off x="601027" y="-177752"/>
            <a:ext cx="4761052" cy="7474076"/>
          </a:xfrm>
          <a:prstGeom prst="rect">
            <a:avLst/>
          </a:prstGeom>
        </p:spPr>
      </p:pic>
    </p:spTree>
    <p:extLst>
      <p:ext uri="{BB962C8B-B14F-4D97-AF65-F5344CB8AC3E}">
        <p14:creationId xmlns:p14="http://schemas.microsoft.com/office/powerpoint/2010/main" val="4277973187"/>
      </p:ext>
    </p:extLst>
  </p:cSld>
  <p:clrMap bg1="dk1" tx1="lt1" bg2="dk2" tx2="lt2" accent1="accent1" accent2="accent2" accent3="accent3" accent4="accent4" accent5="accent5" accent6="accent6" hlink="hlink" folHlink="folHlink"/>
  <p:sldLayoutIdLst>
    <p:sldLayoutId id="2147483665" r:id="rId1"/>
    <p:sldLayoutId id="2147483662" r:id="rId2"/>
    <p:sldLayoutId id="2147483756" r:id="rId3"/>
    <p:sldLayoutId id="2147483786" r:id="rId4"/>
    <p:sldLayoutId id="2147483787" r:id="rId5"/>
    <p:sldLayoutId id="2147483788" r:id="rId6"/>
    <p:sldLayoutId id="2147483749" r:id="rId7"/>
    <p:sldLayoutId id="2147483754" r:id="rId8"/>
    <p:sldLayoutId id="2147483755" r:id="rId9"/>
    <p:sldLayoutId id="2147483668" r:id="rId10"/>
    <p:sldLayoutId id="2147483746" r:id="rId11"/>
    <p:sldLayoutId id="2147483867" r:id="rId12"/>
  </p:sldLayoutIdLst>
  <p:txStyles>
    <p:titleStyle>
      <a:lvl1pPr algn="l" defTabSz="457200" rtl="0" eaLnBrk="1" latinLnBrk="0" hangingPunct="1">
        <a:spcBef>
          <a:spcPct val="0"/>
        </a:spcBef>
        <a:buNone/>
        <a:defRPr sz="2800" b="1" kern="1200">
          <a:solidFill>
            <a:schemeClr val="tx1"/>
          </a:solidFill>
          <a:latin typeface="+mn-lt"/>
          <a:ea typeface="+mj-ea"/>
          <a:cs typeface="+mj-cs"/>
        </a:defRPr>
      </a:lvl1pPr>
    </p:titleStyle>
    <p:body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66DD59A-B91A-424A-AB8B-BD86A4FBD1DF}"/>
              </a:ext>
            </a:extLst>
          </p:cNvPr>
          <p:cNvSpPr/>
          <p:nvPr/>
        </p:nvSpPr>
        <p:spPr>
          <a:xfrm>
            <a:off x="0" y="0"/>
            <a:ext cx="9144000" cy="1023729"/>
          </a:xfrm>
          <a:prstGeom prst="rect">
            <a:avLst/>
          </a:prstGeom>
          <a:gradFill flip="none" rotWithShape="1">
            <a:gsLst>
              <a:gs pos="75000">
                <a:srgbClr val="BC66ED"/>
              </a:gs>
              <a:gs pos="25000">
                <a:srgbClr val="9AE7D7"/>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7" name="Picture 6" descr="A picture containing clock&#10;&#10;Description automatically generated">
            <a:extLst>
              <a:ext uri="{FF2B5EF4-FFF2-40B4-BE49-F238E27FC236}">
                <a16:creationId xmlns:a16="http://schemas.microsoft.com/office/drawing/2014/main" id="{778BAA1F-43E2-46C7-BD24-99EEDF8FD2C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pic>
        <p:nvPicPr>
          <p:cNvPr id="11" name="Picture 10" descr="A picture containing fence&#10;&#10;Description automatically generated">
            <a:extLst>
              <a:ext uri="{FF2B5EF4-FFF2-40B4-BE49-F238E27FC236}">
                <a16:creationId xmlns:a16="http://schemas.microsoft.com/office/drawing/2014/main" id="{56EED70A-0DFF-4588-AB7B-EA2C58900100}"/>
              </a:ext>
            </a:extLst>
          </p:cNvPr>
          <p:cNvPicPr>
            <a:picLocks noChangeAspect="1"/>
          </p:cNvPicPr>
          <p:nvPr/>
        </p:nvPicPr>
        <p:blipFill>
          <a:blip r:embed="rId15">
            <a:alphaModFix amt="50000"/>
          </a:blip>
          <a:stretch>
            <a:fillRect/>
          </a:stretch>
        </p:blipFill>
        <p:spPr>
          <a:xfrm>
            <a:off x="29047" y="-15939"/>
            <a:ext cx="6101081" cy="6913518"/>
          </a:xfrm>
          <a:prstGeom prst="rect">
            <a:avLst/>
          </a:prstGeom>
        </p:spPr>
      </p:pic>
      <p:pic>
        <p:nvPicPr>
          <p:cNvPr id="12" name="Graphic 11">
            <a:extLst>
              <a:ext uri="{FF2B5EF4-FFF2-40B4-BE49-F238E27FC236}">
                <a16:creationId xmlns:a16="http://schemas.microsoft.com/office/drawing/2014/main" id="{5D946DFF-9128-46DB-B270-F6E0E4CF0B49}"/>
              </a:ext>
            </a:extLst>
          </p:cNvPr>
          <p:cNvPicPr>
            <a:picLocks noChangeAspect="1"/>
          </p:cNvPicPr>
          <p:nvPr/>
        </p:nvPicPr>
        <p:blipFill>
          <a:blip r:embed="rId16">
            <a:alphaModFix amt="32000"/>
            <a:extLst>
              <a:ext uri="{96DAC541-7B7A-43D3-8B79-37D633B846F1}">
                <asvg:svgBlip xmlns:asvg="http://schemas.microsoft.com/office/drawing/2016/SVG/main" r:embed="rId17"/>
              </a:ext>
            </a:extLst>
          </a:blip>
          <a:stretch>
            <a:fillRect/>
          </a:stretch>
        </p:blipFill>
        <p:spPr>
          <a:xfrm rot="391057">
            <a:off x="571361" y="-186064"/>
            <a:ext cx="4761052" cy="7474076"/>
          </a:xfrm>
          <a:prstGeom prst="rect">
            <a:avLst/>
          </a:prstGeom>
        </p:spPr>
      </p:pic>
      <p:sp>
        <p:nvSpPr>
          <p:cNvPr id="8" name="Slide Number Placeholder 1">
            <a:extLst>
              <a:ext uri="{FF2B5EF4-FFF2-40B4-BE49-F238E27FC236}">
                <a16:creationId xmlns:a16="http://schemas.microsoft.com/office/drawing/2014/main" id="{40D64758-3C7B-4281-A024-F2C77CA5556C}"/>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©VotesforSchools2020</a:t>
            </a:r>
          </a:p>
        </p:txBody>
      </p:sp>
    </p:spTree>
    <p:extLst>
      <p:ext uri="{BB962C8B-B14F-4D97-AF65-F5344CB8AC3E}">
        <p14:creationId xmlns:p14="http://schemas.microsoft.com/office/powerpoint/2010/main" val="1694828016"/>
      </p:ext>
    </p:extLst>
  </p:cSld>
  <p:clrMap bg1="dk1" tx1="lt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xStyles>
    <p:titleStyle>
      <a:lvl1pPr algn="l" defTabSz="457200" rtl="0" eaLnBrk="1" latinLnBrk="0" hangingPunct="1">
        <a:spcBef>
          <a:spcPct val="0"/>
        </a:spcBef>
        <a:buNone/>
        <a:defRPr sz="2800" b="1" kern="1200">
          <a:solidFill>
            <a:schemeClr val="bg1"/>
          </a:solidFill>
          <a:latin typeface="+mn-lt"/>
          <a:ea typeface="+mj-ea"/>
          <a:cs typeface="+mj-cs"/>
        </a:defRPr>
      </a:lvl1pPr>
    </p:titleStyle>
    <p:body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59CA28-31C6-4E61-BA6C-2FFE0361A25A}"/>
              </a:ext>
            </a:extLst>
          </p:cNvPr>
          <p:cNvSpPr/>
          <p:nvPr userDrawn="1"/>
        </p:nvSpPr>
        <p:spPr>
          <a:xfrm>
            <a:off x="0" y="0"/>
            <a:ext cx="9144000" cy="1023729"/>
          </a:xfrm>
          <a:prstGeom prst="rect">
            <a:avLst/>
          </a:prstGeom>
          <a:gradFill flip="none" rotWithShape="1">
            <a:gsLst>
              <a:gs pos="35000">
                <a:srgbClr val="80DBE0"/>
              </a:gs>
              <a:gs pos="65000">
                <a:srgbClr val="DC449E"/>
              </a:gs>
              <a:gs pos="0">
                <a:srgbClr val="42CACA"/>
              </a:gs>
              <a:gs pos="100000">
                <a:srgbClr val="B9196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7" name="Picture 6" descr="A picture containing clock&#10;&#10;Description automatically generated">
            <a:extLst>
              <a:ext uri="{FF2B5EF4-FFF2-40B4-BE49-F238E27FC236}">
                <a16:creationId xmlns:a16="http://schemas.microsoft.com/office/drawing/2014/main" id="{04B1E461-D547-4964-9702-F63AD1D7D7BF}"/>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8233788" y="110695"/>
            <a:ext cx="747652" cy="802337"/>
          </a:xfrm>
          <a:prstGeom prst="rect">
            <a:avLst/>
          </a:prstGeom>
        </p:spPr>
      </p:pic>
      <p:sp>
        <p:nvSpPr>
          <p:cNvPr id="9" name="Slide Number Placeholder 1">
            <a:extLst>
              <a:ext uri="{FF2B5EF4-FFF2-40B4-BE49-F238E27FC236}">
                <a16:creationId xmlns:a16="http://schemas.microsoft.com/office/drawing/2014/main" id="{9FA7106B-C09B-4DB1-AD44-95BC8F6AEDD7}"/>
              </a:ext>
            </a:extLst>
          </p:cNvPr>
          <p:cNvSpPr txBox="1">
            <a:spLocks/>
          </p:cNvSpPr>
          <p:nvPr userDrawn="1"/>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©VotesforColleges2020</a:t>
            </a:r>
          </a:p>
        </p:txBody>
      </p:sp>
      <p:pic>
        <p:nvPicPr>
          <p:cNvPr id="12" name="Graphic 11">
            <a:extLst>
              <a:ext uri="{FF2B5EF4-FFF2-40B4-BE49-F238E27FC236}">
                <a16:creationId xmlns:a16="http://schemas.microsoft.com/office/drawing/2014/main" id="{3B7323FA-0335-4387-9E5F-4D038578D03B}"/>
              </a:ext>
            </a:extLst>
          </p:cNvPr>
          <p:cNvPicPr>
            <a:picLocks noChangeAspect="1"/>
          </p:cNvPicPr>
          <p:nvPr userDrawn="1"/>
        </p:nvPicPr>
        <p:blipFill>
          <a:blip r:embed="rId18">
            <a:alphaModFix amt="32000"/>
            <a:extLst>
              <a:ext uri="{96DAC541-7B7A-43D3-8B79-37D633B846F1}">
                <asvg:svgBlip xmlns:asvg="http://schemas.microsoft.com/office/drawing/2016/SVG/main" r:embed="rId19"/>
              </a:ext>
            </a:extLst>
          </a:blip>
          <a:stretch>
            <a:fillRect/>
          </a:stretch>
        </p:blipFill>
        <p:spPr>
          <a:xfrm rot="391057">
            <a:off x="601027" y="-177752"/>
            <a:ext cx="4761052" cy="7474076"/>
          </a:xfrm>
          <a:prstGeom prst="rect">
            <a:avLst/>
          </a:prstGeom>
        </p:spPr>
      </p:pic>
      <p:pic>
        <p:nvPicPr>
          <p:cNvPr id="13" name="Picture 12" descr="A picture containing fence&#10;&#10;Description automatically generated">
            <a:extLst>
              <a:ext uri="{FF2B5EF4-FFF2-40B4-BE49-F238E27FC236}">
                <a16:creationId xmlns:a16="http://schemas.microsoft.com/office/drawing/2014/main" id="{A323FCAD-2899-4852-B69B-ACDA12AB6C6A}"/>
              </a:ext>
            </a:extLst>
          </p:cNvPr>
          <p:cNvPicPr>
            <a:picLocks noChangeAspect="1"/>
          </p:cNvPicPr>
          <p:nvPr userDrawn="1"/>
        </p:nvPicPr>
        <p:blipFill>
          <a:blip r:embed="rId20">
            <a:alphaModFix amt="50000"/>
          </a:blip>
          <a:stretch>
            <a:fillRect/>
          </a:stretch>
        </p:blipFill>
        <p:spPr>
          <a:xfrm>
            <a:off x="29047" y="-15939"/>
            <a:ext cx="6101081" cy="6913518"/>
          </a:xfrm>
          <a:prstGeom prst="rect">
            <a:avLst/>
          </a:prstGeom>
        </p:spPr>
      </p:pic>
    </p:spTree>
    <p:extLst>
      <p:ext uri="{BB962C8B-B14F-4D97-AF65-F5344CB8AC3E}">
        <p14:creationId xmlns:p14="http://schemas.microsoft.com/office/powerpoint/2010/main" val="3166575188"/>
      </p:ext>
    </p:extLst>
  </p:cSld>
  <p:clrMap bg1="dk1" tx1="lt1" bg2="dk2" tx2="lt2" accent1="accent1" accent2="accent2" accent3="accent3" accent4="accent4" accent5="accent5" accent6="accent6" hlink="hlink" folHlink="folHlink"/>
  <p:sldLayoutIdLst>
    <p:sldLayoutId id="2147483753" r:id="rId1"/>
    <p:sldLayoutId id="2147483751" r:id="rId2"/>
    <p:sldLayoutId id="2147483800" r:id="rId3"/>
    <p:sldLayoutId id="2147483761" r:id="rId4"/>
    <p:sldLayoutId id="2147483762" r:id="rId5"/>
    <p:sldLayoutId id="2147483793" r:id="rId6"/>
    <p:sldLayoutId id="2147483795" r:id="rId7"/>
    <p:sldLayoutId id="2147483796" r:id="rId8"/>
    <p:sldLayoutId id="2147483797" r:id="rId9"/>
    <p:sldLayoutId id="2147483798" r:id="rId10"/>
    <p:sldLayoutId id="2147483758" r:id="rId11"/>
    <p:sldLayoutId id="2147483759" r:id="rId12"/>
    <p:sldLayoutId id="2147483744" r:id="rId13"/>
    <p:sldLayoutId id="2147483866" r:id="rId14"/>
    <p:sldLayoutId id="2147483781" r:id="rId15"/>
  </p:sldLayoutIdLst>
  <p:txStyles>
    <p:titleStyle>
      <a:lvl1pPr algn="l" defTabSz="914400" rtl="0" eaLnBrk="1" latinLnBrk="0" hangingPunct="1">
        <a:lnSpc>
          <a:spcPct val="90000"/>
        </a:lnSpc>
        <a:spcBef>
          <a:spcPct val="0"/>
        </a:spcBef>
        <a:buNone/>
        <a:defRPr sz="27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69.jpe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9.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1.xml"/><Relationship Id="rId6" Type="http://schemas.openxmlformats.org/officeDocument/2006/relationships/image" Target="../media/image41.svg"/><Relationship Id="rId11" Type="http://schemas.openxmlformats.org/officeDocument/2006/relationships/image" Target="../media/image75.png"/><Relationship Id="rId5" Type="http://schemas.openxmlformats.org/officeDocument/2006/relationships/image" Target="../media/image40.png"/><Relationship Id="rId15" Type="http://schemas.openxmlformats.org/officeDocument/2006/relationships/image" Target="../media/image79.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70.jpeg"/><Relationship Id="rId9" Type="http://schemas.openxmlformats.org/officeDocument/2006/relationships/image" Target="../media/image73.png"/><Relationship Id="rId14" Type="http://schemas.openxmlformats.org/officeDocument/2006/relationships/image" Target="../media/image78.svg"/></Relationships>
</file>

<file path=ppt/slides/_rels/slide11.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4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84.svg"/><Relationship Id="rId2" Type="http://schemas.openxmlformats.org/officeDocument/2006/relationships/notesSlide" Target="../notesSlides/notesSlide10.xml"/><Relationship Id="rId16"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88.svg"/><Relationship Id="rId11" Type="http://schemas.openxmlformats.org/officeDocument/2006/relationships/image" Target="../media/image83.png"/><Relationship Id="rId5" Type="http://schemas.openxmlformats.org/officeDocument/2006/relationships/image" Target="../media/image87.png"/><Relationship Id="rId15" Type="http://schemas.openxmlformats.org/officeDocument/2006/relationships/image" Target="../media/image93.jpe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40.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84.svg"/><Relationship Id="rId2" Type="http://schemas.openxmlformats.org/officeDocument/2006/relationships/notesSlide" Target="../notesSlides/notesSlide11.xml"/><Relationship Id="rId16" Type="http://schemas.openxmlformats.org/officeDocument/2006/relationships/image" Target="../media/image104.jpeg"/><Relationship Id="rId1" Type="http://schemas.openxmlformats.org/officeDocument/2006/relationships/slideLayout" Target="../slideLayouts/slideLayout1.xml"/><Relationship Id="rId6" Type="http://schemas.openxmlformats.org/officeDocument/2006/relationships/image" Target="../media/image98.svg"/><Relationship Id="rId11" Type="http://schemas.openxmlformats.org/officeDocument/2006/relationships/image" Target="../media/image83.png"/><Relationship Id="rId5" Type="http://schemas.openxmlformats.org/officeDocument/2006/relationships/image" Target="../media/image97.png"/><Relationship Id="rId15" Type="http://schemas.openxmlformats.org/officeDocument/2006/relationships/image" Target="../media/image103.jpe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 Id="rId14"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40.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84.svg"/><Relationship Id="rId2" Type="http://schemas.openxmlformats.org/officeDocument/2006/relationships/notesSlide" Target="../notesSlides/notesSlide12.xml"/><Relationship Id="rId16" Type="http://schemas.openxmlformats.org/officeDocument/2006/relationships/image" Target="../media/image114.jpeg"/><Relationship Id="rId1" Type="http://schemas.openxmlformats.org/officeDocument/2006/relationships/slideLayout" Target="../slideLayouts/slideLayout1.xml"/><Relationship Id="rId6" Type="http://schemas.openxmlformats.org/officeDocument/2006/relationships/image" Target="../media/image108.svg"/><Relationship Id="rId11" Type="http://schemas.openxmlformats.org/officeDocument/2006/relationships/image" Target="../media/image83.png"/><Relationship Id="rId5" Type="http://schemas.openxmlformats.org/officeDocument/2006/relationships/image" Target="../media/image107.png"/><Relationship Id="rId15" Type="http://schemas.openxmlformats.org/officeDocument/2006/relationships/image" Target="../media/image113.jpe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40.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84.svg"/><Relationship Id="rId2" Type="http://schemas.openxmlformats.org/officeDocument/2006/relationships/notesSlide" Target="../notesSlides/notesSlide13.xml"/><Relationship Id="rId16" Type="http://schemas.openxmlformats.org/officeDocument/2006/relationships/image" Target="../media/image124.jpeg"/><Relationship Id="rId1" Type="http://schemas.openxmlformats.org/officeDocument/2006/relationships/slideLayout" Target="../slideLayouts/slideLayout1.xml"/><Relationship Id="rId6" Type="http://schemas.openxmlformats.org/officeDocument/2006/relationships/image" Target="../media/image118.svg"/><Relationship Id="rId11" Type="http://schemas.openxmlformats.org/officeDocument/2006/relationships/image" Target="../media/image83.png"/><Relationship Id="rId5" Type="http://schemas.openxmlformats.org/officeDocument/2006/relationships/image" Target="../media/image117.png"/><Relationship Id="rId15" Type="http://schemas.openxmlformats.org/officeDocument/2006/relationships/image" Target="../media/image123.jpe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 Id="rId14"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40.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84.svg"/><Relationship Id="rId2" Type="http://schemas.openxmlformats.org/officeDocument/2006/relationships/notesSlide" Target="../notesSlides/notesSlide14.xml"/><Relationship Id="rId16" Type="http://schemas.openxmlformats.org/officeDocument/2006/relationships/image" Target="../media/image134.jpeg"/><Relationship Id="rId1" Type="http://schemas.openxmlformats.org/officeDocument/2006/relationships/slideLayout" Target="../slideLayouts/slideLayout1.xml"/><Relationship Id="rId6" Type="http://schemas.openxmlformats.org/officeDocument/2006/relationships/image" Target="../media/image128.svg"/><Relationship Id="rId11" Type="http://schemas.openxmlformats.org/officeDocument/2006/relationships/image" Target="../media/image83.png"/><Relationship Id="rId5" Type="http://schemas.openxmlformats.org/officeDocument/2006/relationships/image" Target="../media/image127.png"/><Relationship Id="rId15" Type="http://schemas.openxmlformats.org/officeDocument/2006/relationships/image" Target="../media/image133.jpe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 Id="rId14"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83.png"/><Relationship Id="rId7"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84.sv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gif"/><Relationship Id="rId1" Type="http://schemas.openxmlformats.org/officeDocument/2006/relationships/slideLayout" Target="../slideLayouts/slideLayout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37.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0.svg"/><Relationship Id="rId5" Type="http://schemas.openxmlformats.org/officeDocument/2006/relationships/image" Target="../media/image139.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6.sv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66.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5.svg"/><Relationship Id="rId11" Type="http://schemas.openxmlformats.org/officeDocument/2006/relationships/image" Target="../media/image65.png"/><Relationship Id="rId5" Type="http://schemas.openxmlformats.org/officeDocument/2006/relationships/image" Target="../media/image144.png"/><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48.png"/></Relationships>
</file>

<file path=ppt/slides/_rels/slide21.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66.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5.svg"/><Relationship Id="rId11" Type="http://schemas.openxmlformats.org/officeDocument/2006/relationships/image" Target="../media/image65.png"/><Relationship Id="rId5" Type="http://schemas.openxmlformats.org/officeDocument/2006/relationships/image" Target="../media/image144.png"/><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48.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40.png"/><Relationship Id="rId3" Type="http://schemas.openxmlformats.org/officeDocument/2006/relationships/image" Target="../media/image151.svg"/><Relationship Id="rId7" Type="http://schemas.openxmlformats.org/officeDocument/2006/relationships/image" Target="../media/image155.svg"/><Relationship Id="rId12" Type="http://schemas.openxmlformats.org/officeDocument/2006/relationships/image" Target="../media/image70.jpeg"/><Relationship Id="rId2" Type="http://schemas.openxmlformats.org/officeDocument/2006/relationships/image" Target="../media/image150.png"/><Relationship Id="rId1" Type="http://schemas.openxmlformats.org/officeDocument/2006/relationships/slideLayout" Target="../slideLayouts/slideLayout1.xml"/><Relationship Id="rId6" Type="http://schemas.openxmlformats.org/officeDocument/2006/relationships/image" Target="../media/image154.png"/><Relationship Id="rId11" Type="http://schemas.openxmlformats.org/officeDocument/2006/relationships/image" Target="../media/image159.svg"/><Relationship Id="rId5" Type="http://schemas.openxmlformats.org/officeDocument/2006/relationships/image" Target="../media/image153.svg"/><Relationship Id="rId15" Type="http://schemas.openxmlformats.org/officeDocument/2006/relationships/image" Target="../media/image7.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svg"/><Relationship Id="rId14" Type="http://schemas.openxmlformats.org/officeDocument/2006/relationships/image" Target="../media/image41.svg"/></Relationships>
</file>

<file path=ppt/slides/_rels/slide24.xml.rels><?xml version="1.0" encoding="UTF-8" standalone="yes"?>
<Relationships xmlns="http://schemas.openxmlformats.org/package/2006/relationships"><Relationship Id="rId8" Type="http://schemas.openxmlformats.org/officeDocument/2006/relationships/image" Target="../media/image155.svg"/><Relationship Id="rId13" Type="http://schemas.openxmlformats.org/officeDocument/2006/relationships/image" Target="../media/image40.png"/><Relationship Id="rId18" Type="http://schemas.openxmlformats.org/officeDocument/2006/relationships/image" Target="../media/image161.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svg"/><Relationship Id="rId17" Type="http://schemas.openxmlformats.org/officeDocument/2006/relationships/image" Target="../media/image160.png"/><Relationship Id="rId2" Type="http://schemas.openxmlformats.org/officeDocument/2006/relationships/notesSlide" Target="../notesSlides/notesSlide21.xml"/><Relationship Id="rId16" Type="http://schemas.openxmlformats.org/officeDocument/2006/relationships/image" Target="../media/image45.png"/><Relationship Id="rId20" Type="http://schemas.openxmlformats.org/officeDocument/2006/relationships/image" Target="../media/image163.png"/><Relationship Id="rId1" Type="http://schemas.openxmlformats.org/officeDocument/2006/relationships/slideLayout" Target="../slideLayouts/slideLayout1.xml"/><Relationship Id="rId6" Type="http://schemas.openxmlformats.org/officeDocument/2006/relationships/image" Target="../media/image153.sv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57.png"/><Relationship Id="rId10" Type="http://schemas.openxmlformats.org/officeDocument/2006/relationships/image" Target="../media/image157.svg"/><Relationship Id="rId19" Type="http://schemas.openxmlformats.org/officeDocument/2006/relationships/image" Target="../media/image162.png"/><Relationship Id="rId4" Type="http://schemas.openxmlformats.org/officeDocument/2006/relationships/image" Target="../media/image151.svg"/><Relationship Id="rId9" Type="http://schemas.openxmlformats.org/officeDocument/2006/relationships/image" Target="../media/image156.png"/><Relationship Id="rId14" Type="http://schemas.openxmlformats.org/officeDocument/2006/relationships/image" Target="../media/image41.sv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1.png"/><Relationship Id="rId7" Type="http://schemas.openxmlformats.org/officeDocument/2006/relationships/image" Target="../media/image166.jpg"/><Relationship Id="rId12" Type="http://schemas.openxmlformats.org/officeDocument/2006/relationships/image" Target="../media/image169.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65.svg"/><Relationship Id="rId11" Type="http://schemas.openxmlformats.org/officeDocument/2006/relationships/image" Target="../media/image168.png"/><Relationship Id="rId5" Type="http://schemas.openxmlformats.org/officeDocument/2006/relationships/image" Target="../media/image164.png"/><Relationship Id="rId10" Type="http://schemas.openxmlformats.org/officeDocument/2006/relationships/image" Target="../media/image167.png"/><Relationship Id="rId4" Type="http://schemas.openxmlformats.org/officeDocument/2006/relationships/image" Target="../media/image62.sv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hyperlink" Target="https://www.bbc.co.uk/bitesize/articles/z7f7xyc" TargetMode="External"/><Relationship Id="rId7" Type="http://schemas.openxmlformats.org/officeDocument/2006/relationships/image" Target="../media/image172.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hyperlink" Target="https://safeshare.tv/x/KA2ckH0Y_xU" TargetMode="External"/><Relationship Id="rId5" Type="http://schemas.openxmlformats.org/officeDocument/2006/relationships/image" Target="../media/image171.png"/><Relationship Id="rId4" Type="http://schemas.openxmlformats.org/officeDocument/2006/relationships/image" Target="../media/image170.jpeg"/></Relationships>
</file>

<file path=ppt/slides/_rels/slide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74.png"/></Relationships>
</file>

<file path=ppt/slides/_rels/slide3.xml.rels><?xml version="1.0" encoding="UTF-8" standalone="yes"?>
<Relationships xmlns="http://schemas.openxmlformats.org/package/2006/relationships"><Relationship Id="rId3" Type="http://schemas.openxmlformats.org/officeDocument/2006/relationships/hyperlink" Target="https://safeshare.tv/x/ss60916e7b13bec"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hyperlink" Target="https://voice.votesforschools.com/login/teacher"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hyperlink" Target="https://safeshare.tv/x/N0-AjP3cFjg" TargetMode="External"/><Relationship Id="rId4" Type="http://schemas.openxmlformats.org/officeDocument/2006/relationships/image" Target="../media/image175.png"/></Relationships>
</file>

<file path=ppt/slides/_rels/slide4.xml.rels><?xml version="1.0" encoding="UTF-8" standalone="yes"?>
<Relationships xmlns="http://schemas.openxmlformats.org/package/2006/relationships"><Relationship Id="rId8" Type="http://schemas.openxmlformats.org/officeDocument/2006/relationships/hyperlink" Target="https://safeshare.tv/x/KvS5d2fqmIA" TargetMode="External"/><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3.sv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7.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2.svg"/><Relationship Id="rId11" Type="http://schemas.openxmlformats.org/officeDocument/2006/relationships/image" Target="../media/image67.jpe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65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bathroom, window, indoor&#10;&#10;Description automatically generated">
            <a:extLst>
              <a:ext uri="{FF2B5EF4-FFF2-40B4-BE49-F238E27FC236}">
                <a16:creationId xmlns:a16="http://schemas.microsoft.com/office/drawing/2014/main" id="{997AE561-3235-4B5C-8C3A-F2C73E302683}"/>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rot="10800000">
            <a:off x="-2729" y="991403"/>
            <a:ext cx="9144000" cy="5866597"/>
          </a:xfrm>
          <a:prstGeom prst="rtTriangle">
            <a:avLst/>
          </a:prstGeom>
        </p:spPr>
      </p:pic>
      <p:pic>
        <p:nvPicPr>
          <p:cNvPr id="18" name="Picture 17" descr="A picture containing grass, tree, outdoor, plant&#10;&#10;Description automatically generated">
            <a:extLst>
              <a:ext uri="{FF2B5EF4-FFF2-40B4-BE49-F238E27FC236}">
                <a16:creationId xmlns:a16="http://schemas.microsoft.com/office/drawing/2014/main" id="{6EC27AC4-EC2B-4C3E-88AF-6EE4B1C563AA}"/>
              </a:ext>
            </a:extLst>
          </p:cNvPr>
          <p:cNvPicPr>
            <a:picLocks noChangeAspect="1"/>
          </p:cNvPicPr>
          <p:nvPr/>
        </p:nvPicPr>
        <p:blipFill rotWithShape="1">
          <a:blip r:embed="rId4" cstate="print">
            <a:alphaModFix amt="35000"/>
            <a:extLst>
              <a:ext uri="{28A0092B-C50C-407E-A947-70E740481C1C}">
                <a14:useLocalDpi xmlns:a14="http://schemas.microsoft.com/office/drawing/2010/main"/>
              </a:ext>
            </a:extLst>
          </a:blip>
          <a:srcRect/>
          <a:stretch/>
        </p:blipFill>
        <p:spPr>
          <a:xfrm>
            <a:off x="184" y="991403"/>
            <a:ext cx="9143816" cy="5866597"/>
          </a:xfrm>
          <a:prstGeom prst="rtTriangle">
            <a:avLst/>
          </a:prstGeom>
        </p:spPr>
      </p:pic>
      <p:sp>
        <p:nvSpPr>
          <p:cNvPr id="2" name="Text Placeholder 1">
            <a:extLst>
              <a:ext uri="{FF2B5EF4-FFF2-40B4-BE49-F238E27FC236}">
                <a16:creationId xmlns:a16="http://schemas.microsoft.com/office/drawing/2014/main" id="{5321BEDB-B802-4B64-A574-3AC452CE818E}"/>
              </a:ext>
            </a:extLst>
          </p:cNvPr>
          <p:cNvSpPr>
            <a:spLocks noGrp="1"/>
          </p:cNvSpPr>
          <p:nvPr>
            <p:ph type="body" sz="quarter" idx="10"/>
          </p:nvPr>
        </p:nvSpPr>
        <p:spPr/>
        <p:txBody>
          <a:bodyPr/>
          <a:lstStyle/>
          <a:p>
            <a:r>
              <a:rPr lang="en-GB" dirty="0"/>
              <a:t>Would you rather?</a:t>
            </a:r>
          </a:p>
        </p:txBody>
      </p:sp>
      <p:sp>
        <p:nvSpPr>
          <p:cNvPr id="3" name="Pentagon 20">
            <a:extLst>
              <a:ext uri="{FF2B5EF4-FFF2-40B4-BE49-F238E27FC236}">
                <a16:creationId xmlns:a16="http://schemas.microsoft.com/office/drawing/2014/main" id="{F6ABE92D-E541-4354-B129-133769CD4E6E}"/>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4" name="Graphic 15" descr="Chat">
            <a:extLst>
              <a:ext uri="{FF2B5EF4-FFF2-40B4-BE49-F238E27FC236}">
                <a16:creationId xmlns:a16="http://schemas.microsoft.com/office/drawing/2014/main" id="{52ED0ABC-6D34-4B44-B0D0-824F1AC36AE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181738"/>
            <a:ext cx="579600" cy="579600"/>
          </a:xfrm>
          <a:prstGeom prst="rect">
            <a:avLst/>
          </a:prstGeom>
        </p:spPr>
      </p:pic>
      <p:sp>
        <p:nvSpPr>
          <p:cNvPr id="5" name="Rectangle 4">
            <a:extLst>
              <a:ext uri="{FF2B5EF4-FFF2-40B4-BE49-F238E27FC236}">
                <a16:creationId xmlns:a16="http://schemas.microsoft.com/office/drawing/2014/main" id="{964932A7-6866-4122-B692-9C7E7F1E43FE}"/>
              </a:ext>
            </a:extLst>
          </p:cNvPr>
          <p:cNvSpPr/>
          <p:nvPr/>
        </p:nvSpPr>
        <p:spPr>
          <a:xfrm>
            <a:off x="-1" y="6164266"/>
            <a:ext cx="9144001" cy="693734"/>
          </a:xfrm>
          <a:prstGeom prst="rect">
            <a:avLst/>
          </a:prstGeom>
          <a:gradFill flip="none" rotWithShape="1">
            <a:gsLst>
              <a:gs pos="0">
                <a:srgbClr val="E8E7EF"/>
              </a:gs>
              <a:gs pos="0">
                <a:schemeClr val="accent2"/>
              </a:gs>
              <a:gs pos="100000">
                <a:schemeClr val="tx2"/>
              </a:gs>
              <a:gs pos="0">
                <a:schemeClr val="accent2"/>
              </a:gs>
              <a:gs pos="100000">
                <a:schemeClr val="accent1">
                  <a:lumMod val="30000"/>
                  <a:lumOff val="7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6" name="Text Placeholder 1">
            <a:extLst>
              <a:ext uri="{FF2B5EF4-FFF2-40B4-BE49-F238E27FC236}">
                <a16:creationId xmlns:a16="http://schemas.microsoft.com/office/drawing/2014/main" id="{5E21DE50-FCBC-41C7-9B8E-4A432E1EA49C}"/>
              </a:ext>
            </a:extLst>
          </p:cNvPr>
          <p:cNvSpPr txBox="1">
            <a:spLocks/>
          </p:cNvSpPr>
          <p:nvPr/>
        </p:nvSpPr>
        <p:spPr>
          <a:xfrm>
            <a:off x="114256" y="6228647"/>
            <a:ext cx="21009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Outdoors!</a:t>
            </a:r>
          </a:p>
        </p:txBody>
      </p:sp>
      <p:sp>
        <p:nvSpPr>
          <p:cNvPr id="7" name="Text Placeholder 1">
            <a:extLst>
              <a:ext uri="{FF2B5EF4-FFF2-40B4-BE49-F238E27FC236}">
                <a16:creationId xmlns:a16="http://schemas.microsoft.com/office/drawing/2014/main" id="{2472507B-427C-49F6-8AF1-A68FA9845530}"/>
              </a:ext>
            </a:extLst>
          </p:cNvPr>
          <p:cNvSpPr txBox="1">
            <a:spLocks/>
          </p:cNvSpPr>
          <p:nvPr/>
        </p:nvSpPr>
        <p:spPr>
          <a:xfrm>
            <a:off x="6331930" y="6239930"/>
            <a:ext cx="26978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GB" dirty="0"/>
              <a:t>Indoors!</a:t>
            </a:r>
          </a:p>
        </p:txBody>
      </p:sp>
      <p:pic>
        <p:nvPicPr>
          <p:cNvPr id="8" name="Graphic 7" descr="Shoe footprints with solid fill">
            <a:extLst>
              <a:ext uri="{FF2B5EF4-FFF2-40B4-BE49-F238E27FC236}">
                <a16:creationId xmlns:a16="http://schemas.microsoft.com/office/drawing/2014/main" id="{A73EDC51-A8F6-435D-B30F-0B0210C76D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097030">
            <a:off x="461150" y="2835463"/>
            <a:ext cx="1407126" cy="1407126"/>
          </a:xfrm>
          <a:prstGeom prst="rect">
            <a:avLst/>
          </a:prstGeom>
        </p:spPr>
      </p:pic>
      <p:pic>
        <p:nvPicPr>
          <p:cNvPr id="9" name="Graphic 8" descr="Shoe footprints with solid fill">
            <a:extLst>
              <a:ext uri="{FF2B5EF4-FFF2-40B4-BE49-F238E27FC236}">
                <a16:creationId xmlns:a16="http://schemas.microsoft.com/office/drawing/2014/main" id="{4EAE84D3-9972-4ACC-82C8-97C414E9E1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91104">
            <a:off x="7362265" y="2736726"/>
            <a:ext cx="1407126" cy="1407126"/>
          </a:xfrm>
          <a:prstGeom prst="rect">
            <a:avLst/>
          </a:prstGeom>
        </p:spPr>
      </p:pic>
      <p:pic>
        <p:nvPicPr>
          <p:cNvPr id="10" name="Graphic 9" descr="Shoe footprints with solid fill">
            <a:extLst>
              <a:ext uri="{FF2B5EF4-FFF2-40B4-BE49-F238E27FC236}">
                <a16:creationId xmlns:a16="http://schemas.microsoft.com/office/drawing/2014/main" id="{8EA4D034-ECB4-45C4-8E78-F084B82E0D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63884">
            <a:off x="7220299" y="4367668"/>
            <a:ext cx="1407126" cy="1407126"/>
          </a:xfrm>
          <a:prstGeom prst="rect">
            <a:avLst/>
          </a:prstGeom>
        </p:spPr>
      </p:pic>
      <p:pic>
        <p:nvPicPr>
          <p:cNvPr id="11" name="Graphic 10" descr="Shoe footprints with solid fill">
            <a:extLst>
              <a:ext uri="{FF2B5EF4-FFF2-40B4-BE49-F238E27FC236}">
                <a16:creationId xmlns:a16="http://schemas.microsoft.com/office/drawing/2014/main" id="{6B00396F-2A8B-42ED-A023-30531835F19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636951">
            <a:off x="5492500" y="2910123"/>
            <a:ext cx="1407126" cy="1407126"/>
          </a:xfrm>
          <a:prstGeom prst="rect">
            <a:avLst/>
          </a:prstGeom>
        </p:spPr>
      </p:pic>
      <p:pic>
        <p:nvPicPr>
          <p:cNvPr id="12" name="Graphic 11" descr="Shoe footprints with solid fill">
            <a:extLst>
              <a:ext uri="{FF2B5EF4-FFF2-40B4-BE49-F238E27FC236}">
                <a16:creationId xmlns:a16="http://schemas.microsoft.com/office/drawing/2014/main" id="{2F09B4B9-7312-44C2-AEDA-394A98733BC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9329895">
            <a:off x="626264" y="4401995"/>
            <a:ext cx="1407126" cy="1407126"/>
          </a:xfrm>
          <a:prstGeom prst="rect">
            <a:avLst/>
          </a:prstGeom>
        </p:spPr>
      </p:pic>
      <p:pic>
        <p:nvPicPr>
          <p:cNvPr id="13" name="Graphic 12" descr="Shoe footprints with solid fill">
            <a:extLst>
              <a:ext uri="{FF2B5EF4-FFF2-40B4-BE49-F238E27FC236}">
                <a16:creationId xmlns:a16="http://schemas.microsoft.com/office/drawing/2014/main" id="{0271E8A0-6D40-421B-84AA-AAD3D1333F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9260884">
            <a:off x="2258975" y="3221138"/>
            <a:ext cx="1407126" cy="1407126"/>
          </a:xfrm>
          <a:prstGeom prst="rect">
            <a:avLst/>
          </a:prstGeom>
        </p:spPr>
      </p:pic>
      <p:sp>
        <p:nvSpPr>
          <p:cNvPr id="22" name="Rectangle: Rounded Corners 21">
            <a:extLst>
              <a:ext uri="{FF2B5EF4-FFF2-40B4-BE49-F238E27FC236}">
                <a16:creationId xmlns:a16="http://schemas.microsoft.com/office/drawing/2014/main" id="{51A1BD45-A71D-4629-B33C-B3E322C2FFA6}"/>
              </a:ext>
            </a:extLst>
          </p:cNvPr>
          <p:cNvSpPr/>
          <p:nvPr/>
        </p:nvSpPr>
        <p:spPr>
          <a:xfrm>
            <a:off x="342608" y="1416810"/>
            <a:ext cx="8458784" cy="1130566"/>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Vote with your feet! (3-4 mins)</a:t>
            </a:r>
          </a:p>
          <a:p>
            <a:pPr algn="ctr"/>
            <a:r>
              <a:rPr lang="en-GB" sz="1600" dirty="0"/>
              <a:t>On the next few slides, you are going to see some different activities. Your task: move to the side of the room that shows the activity that you would rather do!</a:t>
            </a:r>
          </a:p>
        </p:txBody>
      </p:sp>
      <p:pic>
        <p:nvPicPr>
          <p:cNvPr id="23" name="Graphic 22" descr="Confused person with solid fill">
            <a:extLst>
              <a:ext uri="{FF2B5EF4-FFF2-40B4-BE49-F238E27FC236}">
                <a16:creationId xmlns:a16="http://schemas.microsoft.com/office/drawing/2014/main" id="{337F04C5-71AE-4AC4-BCB0-6502AC207AD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34913" y="4220355"/>
            <a:ext cx="2285141" cy="2285141"/>
          </a:xfrm>
          <a:prstGeom prst="rect">
            <a:avLst/>
          </a:prstGeom>
        </p:spPr>
      </p:pic>
    </p:spTree>
    <p:extLst>
      <p:ext uri="{BB962C8B-B14F-4D97-AF65-F5344CB8AC3E}">
        <p14:creationId xmlns:p14="http://schemas.microsoft.com/office/powerpoint/2010/main" val="36429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descr="Monitor outline">
            <a:extLst>
              <a:ext uri="{FF2B5EF4-FFF2-40B4-BE49-F238E27FC236}">
                <a16:creationId xmlns:a16="http://schemas.microsoft.com/office/drawing/2014/main" id="{F0D37EEE-8386-4148-B60E-F9A645DA68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5275" y="1333982"/>
            <a:ext cx="1684800" cy="1684800"/>
          </a:xfrm>
          <a:prstGeom prst="rect">
            <a:avLst/>
          </a:prstGeom>
        </p:spPr>
      </p:pic>
      <p:pic>
        <p:nvPicPr>
          <p:cNvPr id="21" name="Graphic 20" descr="Game controller outline">
            <a:extLst>
              <a:ext uri="{FF2B5EF4-FFF2-40B4-BE49-F238E27FC236}">
                <a16:creationId xmlns:a16="http://schemas.microsoft.com/office/drawing/2014/main" id="{FF85714C-9970-4927-8A09-EDE3459F86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84919" y="3839219"/>
            <a:ext cx="1684800" cy="1684800"/>
          </a:xfrm>
          <a:prstGeom prst="rect">
            <a:avLst/>
          </a:prstGeom>
        </p:spPr>
      </p:pic>
      <p:pic>
        <p:nvPicPr>
          <p:cNvPr id="23" name="Graphic 22" descr="Playground outline">
            <a:extLst>
              <a:ext uri="{FF2B5EF4-FFF2-40B4-BE49-F238E27FC236}">
                <a16:creationId xmlns:a16="http://schemas.microsoft.com/office/drawing/2014/main" id="{67CC9C14-0C1C-4672-8837-4B09E8FD92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469560"/>
            <a:ext cx="1685865" cy="1685865"/>
          </a:xfrm>
          <a:prstGeom prst="rect">
            <a:avLst/>
          </a:prstGeom>
        </p:spPr>
      </p:pic>
      <p:pic>
        <p:nvPicPr>
          <p:cNvPr id="25" name="Graphic 24" descr="Deciduous tree outline">
            <a:extLst>
              <a:ext uri="{FF2B5EF4-FFF2-40B4-BE49-F238E27FC236}">
                <a16:creationId xmlns:a16="http://schemas.microsoft.com/office/drawing/2014/main" id="{43E9C5D8-F084-4078-9CDF-91626125AE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83592" y="4550501"/>
            <a:ext cx="1684800" cy="1684800"/>
          </a:xfrm>
          <a:prstGeom prst="rect">
            <a:avLst/>
          </a:prstGeom>
        </p:spPr>
      </p:pic>
      <p:sp>
        <p:nvSpPr>
          <p:cNvPr id="28" name="Right Triangle 27">
            <a:extLst>
              <a:ext uri="{FF2B5EF4-FFF2-40B4-BE49-F238E27FC236}">
                <a16:creationId xmlns:a16="http://schemas.microsoft.com/office/drawing/2014/main" id="{DF5CF62A-BF51-4E36-8FA1-AD40FD4DF58C}"/>
              </a:ext>
            </a:extLst>
          </p:cNvPr>
          <p:cNvSpPr/>
          <p:nvPr/>
        </p:nvSpPr>
        <p:spPr>
          <a:xfrm rot="10800000">
            <a:off x="-3658" y="1004897"/>
            <a:ext cx="9144000" cy="5160430"/>
          </a:xfrm>
          <a:prstGeom prst="rtTriangle">
            <a:avLst/>
          </a:prstGeom>
          <a:solidFill>
            <a:srgbClr val="FFD3D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ight Triangle 17">
            <a:extLst>
              <a:ext uri="{FF2B5EF4-FFF2-40B4-BE49-F238E27FC236}">
                <a16:creationId xmlns:a16="http://schemas.microsoft.com/office/drawing/2014/main" id="{C7E9955D-D9D6-41DC-81F4-62A2298E17DE}"/>
              </a:ext>
            </a:extLst>
          </p:cNvPr>
          <p:cNvSpPr/>
          <p:nvPr/>
        </p:nvSpPr>
        <p:spPr>
          <a:xfrm>
            <a:off x="0" y="1003836"/>
            <a:ext cx="9144000" cy="5160430"/>
          </a:xfrm>
          <a:prstGeom prst="rtTriangle">
            <a:avLst/>
          </a:prstGeom>
          <a:solidFill>
            <a:srgbClr val="DDE8F6">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9164750-1A7C-4617-A353-608851B77BBC}"/>
              </a:ext>
            </a:extLst>
          </p:cNvPr>
          <p:cNvSpPr/>
          <p:nvPr/>
        </p:nvSpPr>
        <p:spPr>
          <a:xfrm>
            <a:off x="-1" y="6164266"/>
            <a:ext cx="9144001" cy="693734"/>
          </a:xfrm>
          <a:prstGeom prst="rect">
            <a:avLst/>
          </a:prstGeom>
          <a:gradFill flip="none" rotWithShape="1">
            <a:gsLst>
              <a:gs pos="0">
                <a:srgbClr val="E8E7EF"/>
              </a:gs>
              <a:gs pos="0">
                <a:schemeClr val="accent2"/>
              </a:gs>
              <a:gs pos="100000">
                <a:schemeClr val="tx2"/>
              </a:gs>
              <a:gs pos="0">
                <a:schemeClr val="accent2"/>
              </a:gs>
              <a:gs pos="100000">
                <a:schemeClr val="accent1">
                  <a:lumMod val="30000"/>
                  <a:lumOff val="7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 name="Text Placeholder 1">
            <a:extLst>
              <a:ext uri="{FF2B5EF4-FFF2-40B4-BE49-F238E27FC236}">
                <a16:creationId xmlns:a16="http://schemas.microsoft.com/office/drawing/2014/main" id="{08D53389-1D2C-4A3B-B1DA-87680FC18229}"/>
              </a:ext>
            </a:extLst>
          </p:cNvPr>
          <p:cNvSpPr txBox="1">
            <a:spLocks/>
          </p:cNvSpPr>
          <p:nvPr/>
        </p:nvSpPr>
        <p:spPr>
          <a:xfrm>
            <a:off x="114256" y="6228647"/>
            <a:ext cx="21009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Outdoors!</a:t>
            </a:r>
          </a:p>
        </p:txBody>
      </p:sp>
      <p:sp>
        <p:nvSpPr>
          <p:cNvPr id="5" name="Text Placeholder 1">
            <a:extLst>
              <a:ext uri="{FF2B5EF4-FFF2-40B4-BE49-F238E27FC236}">
                <a16:creationId xmlns:a16="http://schemas.microsoft.com/office/drawing/2014/main" id="{22121157-401F-4BC2-A918-E2044432F84A}"/>
              </a:ext>
            </a:extLst>
          </p:cNvPr>
          <p:cNvSpPr txBox="1">
            <a:spLocks/>
          </p:cNvSpPr>
          <p:nvPr/>
        </p:nvSpPr>
        <p:spPr>
          <a:xfrm>
            <a:off x="6331930" y="6239930"/>
            <a:ext cx="26978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GB" dirty="0"/>
              <a:t>Indoors!</a:t>
            </a:r>
          </a:p>
        </p:txBody>
      </p:sp>
      <p:pic>
        <p:nvPicPr>
          <p:cNvPr id="6" name="Graphic 5" descr="Confused person with solid fill">
            <a:extLst>
              <a:ext uri="{FF2B5EF4-FFF2-40B4-BE49-F238E27FC236}">
                <a16:creationId xmlns:a16="http://schemas.microsoft.com/office/drawing/2014/main" id="{C546E54D-BE34-4027-AFFF-EF10B9A904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34913" y="4220355"/>
            <a:ext cx="2285141" cy="2285141"/>
          </a:xfrm>
          <a:prstGeom prst="rect">
            <a:avLst/>
          </a:prstGeom>
        </p:spPr>
      </p:pic>
      <p:sp>
        <p:nvSpPr>
          <p:cNvPr id="7" name="Text Placeholder 1">
            <a:extLst>
              <a:ext uri="{FF2B5EF4-FFF2-40B4-BE49-F238E27FC236}">
                <a16:creationId xmlns:a16="http://schemas.microsoft.com/office/drawing/2014/main" id="{EC3E8825-91EA-46E4-9090-B3FC281ADC24}"/>
              </a:ext>
            </a:extLst>
          </p:cNvPr>
          <p:cNvSpPr>
            <a:spLocks noGrp="1"/>
          </p:cNvSpPr>
          <p:nvPr>
            <p:ph type="body" sz="quarter" idx="10"/>
          </p:nvPr>
        </p:nvSpPr>
        <p:spPr>
          <a:xfrm>
            <a:off x="776288" y="241911"/>
            <a:ext cx="7739062" cy="571500"/>
          </a:xfrm>
        </p:spPr>
        <p:txBody>
          <a:bodyPr/>
          <a:lstStyle/>
          <a:p>
            <a:r>
              <a:rPr lang="en-GB" dirty="0"/>
              <a:t>Would you rather?</a:t>
            </a:r>
          </a:p>
        </p:txBody>
      </p:sp>
      <p:sp>
        <p:nvSpPr>
          <p:cNvPr id="8" name="Pentagon 20">
            <a:extLst>
              <a:ext uri="{FF2B5EF4-FFF2-40B4-BE49-F238E27FC236}">
                <a16:creationId xmlns:a16="http://schemas.microsoft.com/office/drawing/2014/main" id="{E81407EB-83D1-4846-A3BE-F0649DC7C4A4}"/>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9" name="Graphic 15" descr="Chat">
            <a:extLst>
              <a:ext uri="{FF2B5EF4-FFF2-40B4-BE49-F238E27FC236}">
                <a16:creationId xmlns:a16="http://schemas.microsoft.com/office/drawing/2014/main" id="{F356291E-5C6A-498A-B1BB-3D8AEFD6C1A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0" y="181738"/>
            <a:ext cx="579600" cy="579600"/>
          </a:xfrm>
          <a:prstGeom prst="rect">
            <a:avLst/>
          </a:prstGeom>
        </p:spPr>
      </p:pic>
      <p:sp>
        <p:nvSpPr>
          <p:cNvPr id="11" name="Rectangle: Rounded Corners 33">
            <a:extLst>
              <a:ext uri="{FF2B5EF4-FFF2-40B4-BE49-F238E27FC236}">
                <a16:creationId xmlns:a16="http://schemas.microsoft.com/office/drawing/2014/main" id="{C0DF27C4-7EF3-4364-A892-7CF145F21F65}"/>
              </a:ext>
            </a:extLst>
          </p:cNvPr>
          <p:cNvSpPr/>
          <p:nvPr/>
        </p:nvSpPr>
        <p:spPr>
          <a:xfrm>
            <a:off x="5535827" y="3587994"/>
            <a:ext cx="3231571" cy="441936"/>
          </a:xfrm>
          <a:prstGeom prst="wedgeRoundRectCallout">
            <a:avLst>
              <a:gd name="adj1" fmla="val -21359"/>
              <a:gd name="adj2" fmla="val -77948"/>
              <a:gd name="adj3" fmla="val 16667"/>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Play on a computer game</a:t>
            </a:r>
          </a:p>
        </p:txBody>
      </p:sp>
      <p:pic>
        <p:nvPicPr>
          <p:cNvPr id="2050" name="Picture 2" descr="Carousel on Children's playground Carousel on Children's playground in the city Park park play area stock pictures, royalty-free photos &amp; images">
            <a:extLst>
              <a:ext uri="{FF2B5EF4-FFF2-40B4-BE49-F238E27FC236}">
                <a16:creationId xmlns:a16="http://schemas.microsoft.com/office/drawing/2014/main" id="{E0E6E0B8-45D9-4D90-B9B5-4F30A14B40E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6602" y="3699784"/>
            <a:ext cx="3231571" cy="2154380"/>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Young man wearing headset and play computer video games online - Home isolated for coronavirus Young man wearing headset and play computer video games online - Home isolated for coronavirus outbreak computer game stock pictures, royalty-free photos &amp; images">
            <a:extLst>
              <a:ext uri="{FF2B5EF4-FFF2-40B4-BE49-F238E27FC236}">
                <a16:creationId xmlns:a16="http://schemas.microsoft.com/office/drawing/2014/main" id="{BAE3193D-1F77-42C7-9633-4B436EF0B98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820" r="748"/>
          <a:stretch/>
        </p:blipFill>
        <p:spPr bwMode="auto">
          <a:xfrm>
            <a:off x="5535827" y="1236883"/>
            <a:ext cx="3231571" cy="2152800"/>
          </a:xfrm>
          <a:prstGeom prst="roundRect">
            <a:avLst/>
          </a:prstGeom>
          <a:noFill/>
          <a:extLst>
            <a:ext uri="{909E8E84-426E-40DD-AFC4-6F175D3DCCD1}">
              <a14:hiddenFill xmlns:a14="http://schemas.microsoft.com/office/drawing/2010/main">
                <a:solidFill>
                  <a:srgbClr val="FFFFFF"/>
                </a:solidFill>
              </a14:hiddenFill>
            </a:ext>
          </a:extLst>
        </p:spPr>
      </p:pic>
      <p:sp>
        <p:nvSpPr>
          <p:cNvPr id="20" name="Rectangle: Rounded Corners 33">
            <a:extLst>
              <a:ext uri="{FF2B5EF4-FFF2-40B4-BE49-F238E27FC236}">
                <a16:creationId xmlns:a16="http://schemas.microsoft.com/office/drawing/2014/main" id="{5F1D4FA1-E339-4F46-B2DD-8D93EC666544}"/>
              </a:ext>
            </a:extLst>
          </p:cNvPr>
          <p:cNvSpPr/>
          <p:nvPr/>
        </p:nvSpPr>
        <p:spPr>
          <a:xfrm>
            <a:off x="376602" y="3038137"/>
            <a:ext cx="3231572" cy="441936"/>
          </a:xfrm>
          <a:prstGeom prst="wedgeRoundRectCallout">
            <a:avLst>
              <a:gd name="adj1" fmla="val -20538"/>
              <a:gd name="adj2" fmla="val 77587"/>
              <a:gd name="adj3" fmla="val 16667"/>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Play in the park</a:t>
            </a:r>
          </a:p>
        </p:txBody>
      </p:sp>
    </p:spTree>
    <p:extLst>
      <p:ext uri="{BB962C8B-B14F-4D97-AF65-F5344CB8AC3E}">
        <p14:creationId xmlns:p14="http://schemas.microsoft.com/office/powerpoint/2010/main" val="413505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Yoga outline">
            <a:extLst>
              <a:ext uri="{FF2B5EF4-FFF2-40B4-BE49-F238E27FC236}">
                <a16:creationId xmlns:a16="http://schemas.microsoft.com/office/drawing/2014/main" id="{95B6D7AA-5258-4790-9F60-0562DC88D4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6103" y="1275505"/>
            <a:ext cx="1684800" cy="1684800"/>
          </a:xfrm>
          <a:prstGeom prst="rect">
            <a:avLst/>
          </a:prstGeom>
        </p:spPr>
      </p:pic>
      <p:pic>
        <p:nvPicPr>
          <p:cNvPr id="14" name="Graphic 13" descr="Yoga outline">
            <a:extLst>
              <a:ext uri="{FF2B5EF4-FFF2-40B4-BE49-F238E27FC236}">
                <a16:creationId xmlns:a16="http://schemas.microsoft.com/office/drawing/2014/main" id="{F7FC88CA-61E4-4441-9D8B-B60B55536B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3272" y="4029930"/>
            <a:ext cx="1492122" cy="1492122"/>
          </a:xfrm>
          <a:prstGeom prst="rect">
            <a:avLst/>
          </a:prstGeom>
        </p:spPr>
      </p:pic>
      <p:pic>
        <p:nvPicPr>
          <p:cNvPr id="17" name="Graphic 16" descr="Kayak outline">
            <a:extLst>
              <a:ext uri="{FF2B5EF4-FFF2-40B4-BE49-F238E27FC236}">
                <a16:creationId xmlns:a16="http://schemas.microsoft.com/office/drawing/2014/main" id="{4C4BA4AD-DF42-4B0C-AF19-1F9F13C38C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16369" y="4480210"/>
            <a:ext cx="1684800" cy="1684800"/>
          </a:xfrm>
          <a:prstGeom prst="rect">
            <a:avLst/>
          </a:prstGeom>
        </p:spPr>
      </p:pic>
      <p:pic>
        <p:nvPicPr>
          <p:cNvPr id="24" name="Graphic 23" descr="Anchor outline">
            <a:extLst>
              <a:ext uri="{FF2B5EF4-FFF2-40B4-BE49-F238E27FC236}">
                <a16:creationId xmlns:a16="http://schemas.microsoft.com/office/drawing/2014/main" id="{11E25765-F9AB-4E3D-9F6C-3C992B7CD0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466" y="1489358"/>
            <a:ext cx="1684800" cy="1684800"/>
          </a:xfrm>
          <a:prstGeom prst="rect">
            <a:avLst/>
          </a:prstGeom>
        </p:spPr>
      </p:pic>
      <p:sp>
        <p:nvSpPr>
          <p:cNvPr id="28" name="Right Triangle 27">
            <a:extLst>
              <a:ext uri="{FF2B5EF4-FFF2-40B4-BE49-F238E27FC236}">
                <a16:creationId xmlns:a16="http://schemas.microsoft.com/office/drawing/2014/main" id="{DF5CF62A-BF51-4E36-8FA1-AD40FD4DF58C}"/>
              </a:ext>
            </a:extLst>
          </p:cNvPr>
          <p:cNvSpPr/>
          <p:nvPr/>
        </p:nvSpPr>
        <p:spPr>
          <a:xfrm rot="10800000">
            <a:off x="-3658" y="1004897"/>
            <a:ext cx="9144000" cy="5160430"/>
          </a:xfrm>
          <a:prstGeom prst="rtTriangle">
            <a:avLst/>
          </a:prstGeom>
          <a:solidFill>
            <a:srgbClr val="FFD3D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ight Triangle 17">
            <a:extLst>
              <a:ext uri="{FF2B5EF4-FFF2-40B4-BE49-F238E27FC236}">
                <a16:creationId xmlns:a16="http://schemas.microsoft.com/office/drawing/2014/main" id="{C7E9955D-D9D6-41DC-81F4-62A2298E17DE}"/>
              </a:ext>
            </a:extLst>
          </p:cNvPr>
          <p:cNvSpPr/>
          <p:nvPr/>
        </p:nvSpPr>
        <p:spPr>
          <a:xfrm>
            <a:off x="0" y="1003836"/>
            <a:ext cx="9144000" cy="5160430"/>
          </a:xfrm>
          <a:prstGeom prst="rtTriangle">
            <a:avLst/>
          </a:prstGeom>
          <a:solidFill>
            <a:srgbClr val="DDE8F6">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9164750-1A7C-4617-A353-608851B77BBC}"/>
              </a:ext>
            </a:extLst>
          </p:cNvPr>
          <p:cNvSpPr/>
          <p:nvPr/>
        </p:nvSpPr>
        <p:spPr>
          <a:xfrm>
            <a:off x="-1" y="6164266"/>
            <a:ext cx="9144001" cy="693734"/>
          </a:xfrm>
          <a:prstGeom prst="rect">
            <a:avLst/>
          </a:prstGeom>
          <a:gradFill flip="none" rotWithShape="1">
            <a:gsLst>
              <a:gs pos="0">
                <a:srgbClr val="E8E7EF"/>
              </a:gs>
              <a:gs pos="0">
                <a:schemeClr val="accent2"/>
              </a:gs>
              <a:gs pos="100000">
                <a:schemeClr val="tx2"/>
              </a:gs>
              <a:gs pos="0">
                <a:schemeClr val="accent2"/>
              </a:gs>
              <a:gs pos="100000">
                <a:schemeClr val="accent1">
                  <a:lumMod val="30000"/>
                  <a:lumOff val="7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 name="Text Placeholder 1">
            <a:extLst>
              <a:ext uri="{FF2B5EF4-FFF2-40B4-BE49-F238E27FC236}">
                <a16:creationId xmlns:a16="http://schemas.microsoft.com/office/drawing/2014/main" id="{08D53389-1D2C-4A3B-B1DA-87680FC18229}"/>
              </a:ext>
            </a:extLst>
          </p:cNvPr>
          <p:cNvSpPr txBox="1">
            <a:spLocks/>
          </p:cNvSpPr>
          <p:nvPr/>
        </p:nvSpPr>
        <p:spPr>
          <a:xfrm>
            <a:off x="114256" y="6228647"/>
            <a:ext cx="21009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Outdoors!</a:t>
            </a:r>
          </a:p>
        </p:txBody>
      </p:sp>
      <p:sp>
        <p:nvSpPr>
          <p:cNvPr id="5" name="Text Placeholder 1">
            <a:extLst>
              <a:ext uri="{FF2B5EF4-FFF2-40B4-BE49-F238E27FC236}">
                <a16:creationId xmlns:a16="http://schemas.microsoft.com/office/drawing/2014/main" id="{22121157-401F-4BC2-A918-E2044432F84A}"/>
              </a:ext>
            </a:extLst>
          </p:cNvPr>
          <p:cNvSpPr txBox="1">
            <a:spLocks/>
          </p:cNvSpPr>
          <p:nvPr/>
        </p:nvSpPr>
        <p:spPr>
          <a:xfrm>
            <a:off x="6331930" y="6239930"/>
            <a:ext cx="26978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GB" dirty="0"/>
              <a:t>Indoors!</a:t>
            </a:r>
          </a:p>
        </p:txBody>
      </p:sp>
      <p:pic>
        <p:nvPicPr>
          <p:cNvPr id="6" name="Graphic 5" descr="Confused person with solid fill">
            <a:extLst>
              <a:ext uri="{FF2B5EF4-FFF2-40B4-BE49-F238E27FC236}">
                <a16:creationId xmlns:a16="http://schemas.microsoft.com/office/drawing/2014/main" id="{C546E54D-BE34-4027-AFFF-EF10B9A904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34913" y="4220355"/>
            <a:ext cx="2285141" cy="2285141"/>
          </a:xfrm>
          <a:prstGeom prst="rect">
            <a:avLst/>
          </a:prstGeom>
        </p:spPr>
      </p:pic>
      <p:sp>
        <p:nvSpPr>
          <p:cNvPr id="7" name="Text Placeholder 1">
            <a:extLst>
              <a:ext uri="{FF2B5EF4-FFF2-40B4-BE49-F238E27FC236}">
                <a16:creationId xmlns:a16="http://schemas.microsoft.com/office/drawing/2014/main" id="{EC3E8825-91EA-46E4-9090-B3FC281ADC24}"/>
              </a:ext>
            </a:extLst>
          </p:cNvPr>
          <p:cNvSpPr>
            <a:spLocks noGrp="1"/>
          </p:cNvSpPr>
          <p:nvPr>
            <p:ph type="body" sz="quarter" idx="10"/>
          </p:nvPr>
        </p:nvSpPr>
        <p:spPr>
          <a:xfrm>
            <a:off x="776288" y="241911"/>
            <a:ext cx="7739062" cy="571500"/>
          </a:xfrm>
        </p:spPr>
        <p:txBody>
          <a:bodyPr/>
          <a:lstStyle/>
          <a:p>
            <a:r>
              <a:rPr lang="en-GB" dirty="0"/>
              <a:t>Would you rather?</a:t>
            </a:r>
          </a:p>
        </p:txBody>
      </p:sp>
      <p:sp>
        <p:nvSpPr>
          <p:cNvPr id="8" name="Pentagon 20">
            <a:extLst>
              <a:ext uri="{FF2B5EF4-FFF2-40B4-BE49-F238E27FC236}">
                <a16:creationId xmlns:a16="http://schemas.microsoft.com/office/drawing/2014/main" id="{E81407EB-83D1-4846-A3BE-F0649DC7C4A4}"/>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9" name="Graphic 15" descr="Chat">
            <a:extLst>
              <a:ext uri="{FF2B5EF4-FFF2-40B4-BE49-F238E27FC236}">
                <a16:creationId xmlns:a16="http://schemas.microsoft.com/office/drawing/2014/main" id="{F356291E-5C6A-498A-B1BB-3D8AEFD6C1A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0" y="181738"/>
            <a:ext cx="579600" cy="579600"/>
          </a:xfrm>
          <a:prstGeom prst="rect">
            <a:avLst/>
          </a:prstGeom>
        </p:spPr>
      </p:pic>
      <p:sp>
        <p:nvSpPr>
          <p:cNvPr id="10" name="Rectangle: Rounded Corners 33">
            <a:extLst>
              <a:ext uri="{FF2B5EF4-FFF2-40B4-BE49-F238E27FC236}">
                <a16:creationId xmlns:a16="http://schemas.microsoft.com/office/drawing/2014/main" id="{F27B2942-5D27-44D4-9D45-8B34018E59B2}"/>
              </a:ext>
            </a:extLst>
          </p:cNvPr>
          <p:cNvSpPr/>
          <p:nvPr/>
        </p:nvSpPr>
        <p:spPr>
          <a:xfrm>
            <a:off x="376602" y="3038137"/>
            <a:ext cx="3231572" cy="441936"/>
          </a:xfrm>
          <a:prstGeom prst="wedgeRoundRectCallout">
            <a:avLst>
              <a:gd name="adj1" fmla="val -20538"/>
              <a:gd name="adj2" fmla="val 77587"/>
              <a:gd name="adj3" fmla="val 16667"/>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Paddle in a canoe</a:t>
            </a:r>
          </a:p>
        </p:txBody>
      </p:sp>
      <p:sp>
        <p:nvSpPr>
          <p:cNvPr id="11" name="Rectangle: Rounded Corners 33">
            <a:extLst>
              <a:ext uri="{FF2B5EF4-FFF2-40B4-BE49-F238E27FC236}">
                <a16:creationId xmlns:a16="http://schemas.microsoft.com/office/drawing/2014/main" id="{C0DF27C4-7EF3-4364-A892-7CF145F21F65}"/>
              </a:ext>
            </a:extLst>
          </p:cNvPr>
          <p:cNvSpPr/>
          <p:nvPr/>
        </p:nvSpPr>
        <p:spPr>
          <a:xfrm>
            <a:off x="5535827" y="3587994"/>
            <a:ext cx="3231571" cy="441936"/>
          </a:xfrm>
          <a:prstGeom prst="wedgeRoundRectCallout">
            <a:avLst>
              <a:gd name="adj1" fmla="val -21359"/>
              <a:gd name="adj2" fmla="val -77948"/>
              <a:gd name="adj3" fmla="val 16667"/>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Visit a trampoline park</a:t>
            </a:r>
          </a:p>
        </p:txBody>
      </p:sp>
      <p:pic>
        <p:nvPicPr>
          <p:cNvPr id="20" name="Picture 2" descr="Children having fun. Little pretty girls having fun outdoor. Jumping on trampoline in children zone. &quot;nAmusement park trampoline park stock pictures, royalty-free photos &amp; images">
            <a:extLst>
              <a:ext uri="{FF2B5EF4-FFF2-40B4-BE49-F238E27FC236}">
                <a16:creationId xmlns:a16="http://schemas.microsoft.com/office/drawing/2014/main" id="{F46E29B9-45AB-4EDC-920A-8AA2580194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38198" y="1232254"/>
            <a:ext cx="3229200" cy="2152800"/>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4" descr="Child on kayak. Kids on canoe. Summer camping. Child with paddle on kayak. Summer camp for kids. Kayaking and canoeing with family. Children on canoe. Family on kayak ride. Wild nature and water fun on summer vacation. Camping and fishing. canoeing child stock pictures, royalty-free photos &amp; images">
            <a:extLst>
              <a:ext uri="{FF2B5EF4-FFF2-40B4-BE49-F238E27FC236}">
                <a16:creationId xmlns:a16="http://schemas.microsoft.com/office/drawing/2014/main" id="{286911A6-87D1-49CB-8AC1-422C4F7595D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2944" y="3683842"/>
            <a:ext cx="3229200" cy="21528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69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Swimming outline">
            <a:extLst>
              <a:ext uri="{FF2B5EF4-FFF2-40B4-BE49-F238E27FC236}">
                <a16:creationId xmlns:a16="http://schemas.microsoft.com/office/drawing/2014/main" id="{8FC0ACE0-E12A-460C-9CB8-9DA11AB039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4944" y="3851721"/>
            <a:ext cx="1684800" cy="1684800"/>
          </a:xfrm>
          <a:prstGeom prst="rect">
            <a:avLst/>
          </a:prstGeom>
        </p:spPr>
      </p:pic>
      <p:pic>
        <p:nvPicPr>
          <p:cNvPr id="14" name="Graphic 13" descr="Water polo outline">
            <a:extLst>
              <a:ext uri="{FF2B5EF4-FFF2-40B4-BE49-F238E27FC236}">
                <a16:creationId xmlns:a16="http://schemas.microsoft.com/office/drawing/2014/main" id="{5F928717-4572-4303-9332-DDA81ED5B0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2569" y="1125400"/>
            <a:ext cx="1684800" cy="1684800"/>
          </a:xfrm>
          <a:prstGeom prst="rect">
            <a:avLst/>
          </a:prstGeom>
        </p:spPr>
      </p:pic>
      <p:pic>
        <p:nvPicPr>
          <p:cNvPr id="20" name="Graphic 19" descr="Wave outline">
            <a:extLst>
              <a:ext uri="{FF2B5EF4-FFF2-40B4-BE49-F238E27FC236}">
                <a16:creationId xmlns:a16="http://schemas.microsoft.com/office/drawing/2014/main" id="{3BF6F855-CCEB-496A-B050-A49D326D73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8450" y="4675907"/>
            <a:ext cx="1684800" cy="1684800"/>
          </a:xfrm>
          <a:prstGeom prst="rect">
            <a:avLst/>
          </a:prstGeom>
        </p:spPr>
      </p:pic>
      <p:pic>
        <p:nvPicPr>
          <p:cNvPr id="22" name="Graphic 21" descr="Fins outline">
            <a:extLst>
              <a:ext uri="{FF2B5EF4-FFF2-40B4-BE49-F238E27FC236}">
                <a16:creationId xmlns:a16="http://schemas.microsoft.com/office/drawing/2014/main" id="{F1543287-452E-4E0C-AE12-1F91EBD884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472173"/>
            <a:ext cx="1684800" cy="1684800"/>
          </a:xfrm>
          <a:prstGeom prst="rect">
            <a:avLst/>
          </a:prstGeom>
        </p:spPr>
      </p:pic>
      <p:sp>
        <p:nvSpPr>
          <p:cNvPr id="28" name="Right Triangle 27">
            <a:extLst>
              <a:ext uri="{FF2B5EF4-FFF2-40B4-BE49-F238E27FC236}">
                <a16:creationId xmlns:a16="http://schemas.microsoft.com/office/drawing/2014/main" id="{DF5CF62A-BF51-4E36-8FA1-AD40FD4DF58C}"/>
              </a:ext>
            </a:extLst>
          </p:cNvPr>
          <p:cNvSpPr/>
          <p:nvPr/>
        </p:nvSpPr>
        <p:spPr>
          <a:xfrm rot="10800000">
            <a:off x="-3658" y="1004897"/>
            <a:ext cx="9144000" cy="5160430"/>
          </a:xfrm>
          <a:prstGeom prst="rtTriangle">
            <a:avLst/>
          </a:prstGeom>
          <a:solidFill>
            <a:srgbClr val="FFD3D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ight Triangle 17">
            <a:extLst>
              <a:ext uri="{FF2B5EF4-FFF2-40B4-BE49-F238E27FC236}">
                <a16:creationId xmlns:a16="http://schemas.microsoft.com/office/drawing/2014/main" id="{C7E9955D-D9D6-41DC-81F4-62A2298E17DE}"/>
              </a:ext>
            </a:extLst>
          </p:cNvPr>
          <p:cNvSpPr/>
          <p:nvPr/>
        </p:nvSpPr>
        <p:spPr>
          <a:xfrm>
            <a:off x="0" y="1003836"/>
            <a:ext cx="9144000" cy="5160430"/>
          </a:xfrm>
          <a:prstGeom prst="rtTriangle">
            <a:avLst/>
          </a:prstGeom>
          <a:solidFill>
            <a:srgbClr val="DDE8F6">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9164750-1A7C-4617-A353-608851B77BBC}"/>
              </a:ext>
            </a:extLst>
          </p:cNvPr>
          <p:cNvSpPr/>
          <p:nvPr/>
        </p:nvSpPr>
        <p:spPr>
          <a:xfrm>
            <a:off x="-1" y="6164266"/>
            <a:ext cx="9144001" cy="693734"/>
          </a:xfrm>
          <a:prstGeom prst="rect">
            <a:avLst/>
          </a:prstGeom>
          <a:gradFill flip="none" rotWithShape="1">
            <a:gsLst>
              <a:gs pos="0">
                <a:srgbClr val="E8E7EF"/>
              </a:gs>
              <a:gs pos="0">
                <a:schemeClr val="accent2"/>
              </a:gs>
              <a:gs pos="100000">
                <a:schemeClr val="tx2"/>
              </a:gs>
              <a:gs pos="0">
                <a:schemeClr val="accent2"/>
              </a:gs>
              <a:gs pos="100000">
                <a:schemeClr val="accent1">
                  <a:lumMod val="30000"/>
                  <a:lumOff val="7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 name="Text Placeholder 1">
            <a:extLst>
              <a:ext uri="{FF2B5EF4-FFF2-40B4-BE49-F238E27FC236}">
                <a16:creationId xmlns:a16="http://schemas.microsoft.com/office/drawing/2014/main" id="{08D53389-1D2C-4A3B-B1DA-87680FC18229}"/>
              </a:ext>
            </a:extLst>
          </p:cNvPr>
          <p:cNvSpPr txBox="1">
            <a:spLocks/>
          </p:cNvSpPr>
          <p:nvPr/>
        </p:nvSpPr>
        <p:spPr>
          <a:xfrm>
            <a:off x="114256" y="6228647"/>
            <a:ext cx="21009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Outdoors!</a:t>
            </a:r>
          </a:p>
        </p:txBody>
      </p:sp>
      <p:sp>
        <p:nvSpPr>
          <p:cNvPr id="5" name="Text Placeholder 1">
            <a:extLst>
              <a:ext uri="{FF2B5EF4-FFF2-40B4-BE49-F238E27FC236}">
                <a16:creationId xmlns:a16="http://schemas.microsoft.com/office/drawing/2014/main" id="{22121157-401F-4BC2-A918-E2044432F84A}"/>
              </a:ext>
            </a:extLst>
          </p:cNvPr>
          <p:cNvSpPr txBox="1">
            <a:spLocks/>
          </p:cNvSpPr>
          <p:nvPr/>
        </p:nvSpPr>
        <p:spPr>
          <a:xfrm>
            <a:off x="6331930" y="6239930"/>
            <a:ext cx="26978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GB" dirty="0"/>
              <a:t>Indoors!</a:t>
            </a:r>
          </a:p>
        </p:txBody>
      </p:sp>
      <p:pic>
        <p:nvPicPr>
          <p:cNvPr id="6" name="Graphic 5" descr="Confused person with solid fill">
            <a:extLst>
              <a:ext uri="{FF2B5EF4-FFF2-40B4-BE49-F238E27FC236}">
                <a16:creationId xmlns:a16="http://schemas.microsoft.com/office/drawing/2014/main" id="{C546E54D-BE34-4027-AFFF-EF10B9A904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34913" y="4220355"/>
            <a:ext cx="2285141" cy="2285141"/>
          </a:xfrm>
          <a:prstGeom prst="rect">
            <a:avLst/>
          </a:prstGeom>
        </p:spPr>
      </p:pic>
      <p:sp>
        <p:nvSpPr>
          <p:cNvPr id="7" name="Text Placeholder 1">
            <a:extLst>
              <a:ext uri="{FF2B5EF4-FFF2-40B4-BE49-F238E27FC236}">
                <a16:creationId xmlns:a16="http://schemas.microsoft.com/office/drawing/2014/main" id="{EC3E8825-91EA-46E4-9090-B3FC281ADC24}"/>
              </a:ext>
            </a:extLst>
          </p:cNvPr>
          <p:cNvSpPr>
            <a:spLocks noGrp="1"/>
          </p:cNvSpPr>
          <p:nvPr>
            <p:ph type="body" sz="quarter" idx="10"/>
          </p:nvPr>
        </p:nvSpPr>
        <p:spPr>
          <a:xfrm>
            <a:off x="776288" y="241911"/>
            <a:ext cx="7739062" cy="571500"/>
          </a:xfrm>
        </p:spPr>
        <p:txBody>
          <a:bodyPr/>
          <a:lstStyle/>
          <a:p>
            <a:r>
              <a:rPr lang="en-GB" dirty="0"/>
              <a:t>Would you rather?</a:t>
            </a:r>
          </a:p>
        </p:txBody>
      </p:sp>
      <p:sp>
        <p:nvSpPr>
          <p:cNvPr id="8" name="Pentagon 20">
            <a:extLst>
              <a:ext uri="{FF2B5EF4-FFF2-40B4-BE49-F238E27FC236}">
                <a16:creationId xmlns:a16="http://schemas.microsoft.com/office/drawing/2014/main" id="{E81407EB-83D1-4846-A3BE-F0649DC7C4A4}"/>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9" name="Graphic 15" descr="Chat">
            <a:extLst>
              <a:ext uri="{FF2B5EF4-FFF2-40B4-BE49-F238E27FC236}">
                <a16:creationId xmlns:a16="http://schemas.microsoft.com/office/drawing/2014/main" id="{F356291E-5C6A-498A-B1BB-3D8AEFD6C1A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0" y="181738"/>
            <a:ext cx="579600" cy="579600"/>
          </a:xfrm>
          <a:prstGeom prst="rect">
            <a:avLst/>
          </a:prstGeom>
        </p:spPr>
      </p:pic>
      <p:sp>
        <p:nvSpPr>
          <p:cNvPr id="11" name="Rectangle: Rounded Corners 33">
            <a:extLst>
              <a:ext uri="{FF2B5EF4-FFF2-40B4-BE49-F238E27FC236}">
                <a16:creationId xmlns:a16="http://schemas.microsoft.com/office/drawing/2014/main" id="{C0DF27C4-7EF3-4364-A892-7CF145F21F65}"/>
              </a:ext>
            </a:extLst>
          </p:cNvPr>
          <p:cNvSpPr/>
          <p:nvPr/>
        </p:nvSpPr>
        <p:spPr>
          <a:xfrm>
            <a:off x="5535827" y="3587994"/>
            <a:ext cx="3231571" cy="441936"/>
          </a:xfrm>
          <a:prstGeom prst="wedgeRoundRectCallout">
            <a:avLst>
              <a:gd name="adj1" fmla="val -21359"/>
              <a:gd name="adj2" fmla="val -77948"/>
              <a:gd name="adj3" fmla="val 16667"/>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Swim in an indoor pool</a:t>
            </a:r>
          </a:p>
        </p:txBody>
      </p:sp>
      <p:pic>
        <p:nvPicPr>
          <p:cNvPr id="16" name="Picture 2" descr="Swimming in pool Smiling young swimmer using inflatable resistance pillow while swimming in pool swimming pool child stock pictures, royalty-free photos &amp; images">
            <a:extLst>
              <a:ext uri="{FF2B5EF4-FFF2-40B4-BE49-F238E27FC236}">
                <a16:creationId xmlns:a16="http://schemas.microsoft.com/office/drawing/2014/main" id="{D68848E7-217D-434D-8C19-DE671DB007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38198" y="1243708"/>
            <a:ext cx="3229200" cy="2152800"/>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4" descr="siblings cute smiling african american brother and sister having fun with beach ball and swimming tube in sea swimming sea child stock pictures, royalty-free photos &amp; images">
            <a:extLst>
              <a:ext uri="{FF2B5EF4-FFF2-40B4-BE49-F238E27FC236}">
                <a16:creationId xmlns:a16="http://schemas.microsoft.com/office/drawing/2014/main" id="{E9970089-2C06-41B0-A109-CA9430904EA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2944" y="3683842"/>
            <a:ext cx="3229200" cy="2152800"/>
          </a:xfrm>
          <a:prstGeom prst="roundRect">
            <a:avLst/>
          </a:prstGeom>
          <a:noFill/>
          <a:extLst>
            <a:ext uri="{909E8E84-426E-40DD-AFC4-6F175D3DCCD1}">
              <a14:hiddenFill xmlns:a14="http://schemas.microsoft.com/office/drawing/2010/main">
                <a:solidFill>
                  <a:srgbClr val="FFFFFF"/>
                </a:solidFill>
              </a14:hiddenFill>
            </a:ext>
          </a:extLst>
        </p:spPr>
      </p:pic>
      <p:sp>
        <p:nvSpPr>
          <p:cNvPr id="21" name="Rectangle: Rounded Corners 33">
            <a:extLst>
              <a:ext uri="{FF2B5EF4-FFF2-40B4-BE49-F238E27FC236}">
                <a16:creationId xmlns:a16="http://schemas.microsoft.com/office/drawing/2014/main" id="{70AE92B3-90B0-453E-B0C9-E0684BF75B6A}"/>
              </a:ext>
            </a:extLst>
          </p:cNvPr>
          <p:cNvSpPr/>
          <p:nvPr/>
        </p:nvSpPr>
        <p:spPr>
          <a:xfrm>
            <a:off x="376602" y="3038137"/>
            <a:ext cx="3231572" cy="441936"/>
          </a:xfrm>
          <a:prstGeom prst="wedgeRoundRectCallout">
            <a:avLst>
              <a:gd name="adj1" fmla="val -20538"/>
              <a:gd name="adj2" fmla="val 77587"/>
              <a:gd name="adj3" fmla="val 16667"/>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Swim in the sea</a:t>
            </a:r>
          </a:p>
        </p:txBody>
      </p:sp>
    </p:spTree>
    <p:extLst>
      <p:ext uri="{BB962C8B-B14F-4D97-AF65-F5344CB8AC3E}">
        <p14:creationId xmlns:p14="http://schemas.microsoft.com/office/powerpoint/2010/main" val="266467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Sunflower outline">
            <a:extLst>
              <a:ext uri="{FF2B5EF4-FFF2-40B4-BE49-F238E27FC236}">
                <a16:creationId xmlns:a16="http://schemas.microsoft.com/office/drawing/2014/main" id="{267C8E9A-3E54-422D-9F5B-738A06EC2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793" y="1433157"/>
            <a:ext cx="1684800" cy="1684800"/>
          </a:xfrm>
          <a:prstGeom prst="rect">
            <a:avLst/>
          </a:prstGeom>
        </p:spPr>
      </p:pic>
      <p:pic>
        <p:nvPicPr>
          <p:cNvPr id="14" name="Graphic 13" descr="Bed outline">
            <a:extLst>
              <a:ext uri="{FF2B5EF4-FFF2-40B4-BE49-F238E27FC236}">
                <a16:creationId xmlns:a16="http://schemas.microsoft.com/office/drawing/2014/main" id="{1200FF46-ED15-4505-BF80-AB7F14D771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3634" y="3775865"/>
            <a:ext cx="1684800" cy="1684800"/>
          </a:xfrm>
          <a:prstGeom prst="rect">
            <a:avLst/>
          </a:prstGeom>
        </p:spPr>
      </p:pic>
      <p:pic>
        <p:nvPicPr>
          <p:cNvPr id="19" name="Graphic 18" descr="Books outline">
            <a:extLst>
              <a:ext uri="{FF2B5EF4-FFF2-40B4-BE49-F238E27FC236}">
                <a16:creationId xmlns:a16="http://schemas.microsoft.com/office/drawing/2014/main" id="{8DC13058-4827-4F18-AFD7-362F4E4131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5782" y="1265354"/>
            <a:ext cx="1684800" cy="1684800"/>
          </a:xfrm>
          <a:prstGeom prst="rect">
            <a:avLst/>
          </a:prstGeom>
        </p:spPr>
      </p:pic>
      <p:pic>
        <p:nvPicPr>
          <p:cNvPr id="22" name="Graphic 21" descr="Open book outline">
            <a:extLst>
              <a:ext uri="{FF2B5EF4-FFF2-40B4-BE49-F238E27FC236}">
                <a16:creationId xmlns:a16="http://schemas.microsoft.com/office/drawing/2014/main" id="{9A31BED9-3DBA-4C41-8329-FD0C834AEC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75274" y="4649550"/>
            <a:ext cx="1684800" cy="1684800"/>
          </a:xfrm>
          <a:prstGeom prst="rect">
            <a:avLst/>
          </a:prstGeom>
        </p:spPr>
      </p:pic>
      <p:sp>
        <p:nvSpPr>
          <p:cNvPr id="28" name="Right Triangle 27">
            <a:extLst>
              <a:ext uri="{FF2B5EF4-FFF2-40B4-BE49-F238E27FC236}">
                <a16:creationId xmlns:a16="http://schemas.microsoft.com/office/drawing/2014/main" id="{DF5CF62A-BF51-4E36-8FA1-AD40FD4DF58C}"/>
              </a:ext>
            </a:extLst>
          </p:cNvPr>
          <p:cNvSpPr/>
          <p:nvPr/>
        </p:nvSpPr>
        <p:spPr>
          <a:xfrm rot="10800000">
            <a:off x="-3658" y="1004897"/>
            <a:ext cx="9144000" cy="5160430"/>
          </a:xfrm>
          <a:prstGeom prst="rtTriangle">
            <a:avLst/>
          </a:prstGeom>
          <a:solidFill>
            <a:srgbClr val="FFD3D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ight Triangle 17">
            <a:extLst>
              <a:ext uri="{FF2B5EF4-FFF2-40B4-BE49-F238E27FC236}">
                <a16:creationId xmlns:a16="http://schemas.microsoft.com/office/drawing/2014/main" id="{C7E9955D-D9D6-41DC-81F4-62A2298E17DE}"/>
              </a:ext>
            </a:extLst>
          </p:cNvPr>
          <p:cNvSpPr/>
          <p:nvPr/>
        </p:nvSpPr>
        <p:spPr>
          <a:xfrm>
            <a:off x="0" y="1003836"/>
            <a:ext cx="9144000" cy="5160430"/>
          </a:xfrm>
          <a:prstGeom prst="rtTriangle">
            <a:avLst/>
          </a:prstGeom>
          <a:solidFill>
            <a:srgbClr val="DDE8F6">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9164750-1A7C-4617-A353-608851B77BBC}"/>
              </a:ext>
            </a:extLst>
          </p:cNvPr>
          <p:cNvSpPr/>
          <p:nvPr/>
        </p:nvSpPr>
        <p:spPr>
          <a:xfrm>
            <a:off x="-1" y="6164266"/>
            <a:ext cx="9144001" cy="693734"/>
          </a:xfrm>
          <a:prstGeom prst="rect">
            <a:avLst/>
          </a:prstGeom>
          <a:gradFill flip="none" rotWithShape="1">
            <a:gsLst>
              <a:gs pos="0">
                <a:srgbClr val="E8E7EF"/>
              </a:gs>
              <a:gs pos="0">
                <a:schemeClr val="accent2"/>
              </a:gs>
              <a:gs pos="100000">
                <a:schemeClr val="tx2"/>
              </a:gs>
              <a:gs pos="0">
                <a:schemeClr val="accent2"/>
              </a:gs>
              <a:gs pos="100000">
                <a:schemeClr val="accent1">
                  <a:lumMod val="30000"/>
                  <a:lumOff val="7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 name="Text Placeholder 1">
            <a:extLst>
              <a:ext uri="{FF2B5EF4-FFF2-40B4-BE49-F238E27FC236}">
                <a16:creationId xmlns:a16="http://schemas.microsoft.com/office/drawing/2014/main" id="{08D53389-1D2C-4A3B-B1DA-87680FC18229}"/>
              </a:ext>
            </a:extLst>
          </p:cNvPr>
          <p:cNvSpPr txBox="1">
            <a:spLocks/>
          </p:cNvSpPr>
          <p:nvPr/>
        </p:nvSpPr>
        <p:spPr>
          <a:xfrm>
            <a:off x="114256" y="6228647"/>
            <a:ext cx="21009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Outdoors!</a:t>
            </a:r>
          </a:p>
        </p:txBody>
      </p:sp>
      <p:sp>
        <p:nvSpPr>
          <p:cNvPr id="5" name="Text Placeholder 1">
            <a:extLst>
              <a:ext uri="{FF2B5EF4-FFF2-40B4-BE49-F238E27FC236}">
                <a16:creationId xmlns:a16="http://schemas.microsoft.com/office/drawing/2014/main" id="{22121157-401F-4BC2-A918-E2044432F84A}"/>
              </a:ext>
            </a:extLst>
          </p:cNvPr>
          <p:cNvSpPr txBox="1">
            <a:spLocks/>
          </p:cNvSpPr>
          <p:nvPr/>
        </p:nvSpPr>
        <p:spPr>
          <a:xfrm>
            <a:off x="6331930" y="6239930"/>
            <a:ext cx="26978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GB" dirty="0"/>
              <a:t>Indoors!</a:t>
            </a:r>
          </a:p>
        </p:txBody>
      </p:sp>
      <p:pic>
        <p:nvPicPr>
          <p:cNvPr id="6" name="Graphic 5" descr="Confused person with solid fill">
            <a:extLst>
              <a:ext uri="{FF2B5EF4-FFF2-40B4-BE49-F238E27FC236}">
                <a16:creationId xmlns:a16="http://schemas.microsoft.com/office/drawing/2014/main" id="{C546E54D-BE34-4027-AFFF-EF10B9A904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34913" y="4220355"/>
            <a:ext cx="2285141" cy="2285141"/>
          </a:xfrm>
          <a:prstGeom prst="rect">
            <a:avLst/>
          </a:prstGeom>
        </p:spPr>
      </p:pic>
      <p:sp>
        <p:nvSpPr>
          <p:cNvPr id="7" name="Text Placeholder 1">
            <a:extLst>
              <a:ext uri="{FF2B5EF4-FFF2-40B4-BE49-F238E27FC236}">
                <a16:creationId xmlns:a16="http://schemas.microsoft.com/office/drawing/2014/main" id="{EC3E8825-91EA-46E4-9090-B3FC281ADC24}"/>
              </a:ext>
            </a:extLst>
          </p:cNvPr>
          <p:cNvSpPr>
            <a:spLocks noGrp="1"/>
          </p:cNvSpPr>
          <p:nvPr>
            <p:ph type="body" sz="quarter" idx="10"/>
          </p:nvPr>
        </p:nvSpPr>
        <p:spPr>
          <a:xfrm>
            <a:off x="776288" y="241911"/>
            <a:ext cx="7739062" cy="571500"/>
          </a:xfrm>
        </p:spPr>
        <p:txBody>
          <a:bodyPr/>
          <a:lstStyle/>
          <a:p>
            <a:r>
              <a:rPr lang="en-GB" dirty="0"/>
              <a:t>Would you rather?</a:t>
            </a:r>
          </a:p>
        </p:txBody>
      </p:sp>
      <p:sp>
        <p:nvSpPr>
          <p:cNvPr id="8" name="Pentagon 20">
            <a:extLst>
              <a:ext uri="{FF2B5EF4-FFF2-40B4-BE49-F238E27FC236}">
                <a16:creationId xmlns:a16="http://schemas.microsoft.com/office/drawing/2014/main" id="{E81407EB-83D1-4846-A3BE-F0649DC7C4A4}"/>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9" name="Graphic 15" descr="Chat">
            <a:extLst>
              <a:ext uri="{FF2B5EF4-FFF2-40B4-BE49-F238E27FC236}">
                <a16:creationId xmlns:a16="http://schemas.microsoft.com/office/drawing/2014/main" id="{F356291E-5C6A-498A-B1BB-3D8AEFD6C1A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0" y="181738"/>
            <a:ext cx="579600" cy="579600"/>
          </a:xfrm>
          <a:prstGeom prst="rect">
            <a:avLst/>
          </a:prstGeom>
        </p:spPr>
      </p:pic>
      <p:sp>
        <p:nvSpPr>
          <p:cNvPr id="11" name="Rectangle: Rounded Corners 33">
            <a:extLst>
              <a:ext uri="{FF2B5EF4-FFF2-40B4-BE49-F238E27FC236}">
                <a16:creationId xmlns:a16="http://schemas.microsoft.com/office/drawing/2014/main" id="{C0DF27C4-7EF3-4364-A892-7CF145F21F65}"/>
              </a:ext>
            </a:extLst>
          </p:cNvPr>
          <p:cNvSpPr/>
          <p:nvPr/>
        </p:nvSpPr>
        <p:spPr>
          <a:xfrm>
            <a:off x="5535827" y="3587994"/>
            <a:ext cx="3231571" cy="441936"/>
          </a:xfrm>
          <a:prstGeom prst="wedgeRoundRectCallout">
            <a:avLst>
              <a:gd name="adj1" fmla="val -21359"/>
              <a:gd name="adj2" fmla="val -77948"/>
              <a:gd name="adj3" fmla="val 16667"/>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Read a book in your room</a:t>
            </a:r>
          </a:p>
        </p:txBody>
      </p:sp>
      <p:pic>
        <p:nvPicPr>
          <p:cNvPr id="17" name="Picture 2" descr="Overhead View Of Girl Lying On Bed And Reading Book Overhead View Of Girl Lying On Bed And Reading Book reading in bed child stock pictures, royalty-free photos &amp; images">
            <a:extLst>
              <a:ext uri="{FF2B5EF4-FFF2-40B4-BE49-F238E27FC236}">
                <a16:creationId xmlns:a16="http://schemas.microsoft.com/office/drawing/2014/main" id="{5419C76A-F366-4EEA-BF28-6DE51D6B649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38198" y="1243708"/>
            <a:ext cx="3229200" cy="2152800"/>
          </a:xfrm>
          <a:prstGeom prst="roundRect">
            <a:avLst/>
          </a:prstGeom>
          <a:noFill/>
          <a:extLst>
            <a:ext uri="{909E8E84-426E-40DD-AFC4-6F175D3DCCD1}">
              <a14:hiddenFill xmlns:a14="http://schemas.microsoft.com/office/drawing/2010/main">
                <a:solidFill>
                  <a:srgbClr val="FFFFFF"/>
                </a:solidFill>
              </a14:hiddenFill>
            </a:ext>
          </a:extLst>
        </p:spPr>
      </p:pic>
      <p:pic>
        <p:nvPicPr>
          <p:cNvPr id="20" name="Picture 4" descr="Child reading a book in the garden Happy school boy reading a book in the backyard. Child relaxing in a garden swing with books. Kids read during summer vacation. Children studying. Teenager kid doing homework outdoors. reading in garden child boy stock pictures, royalty-free photos &amp; images">
            <a:extLst>
              <a:ext uri="{FF2B5EF4-FFF2-40B4-BE49-F238E27FC236}">
                <a16:creationId xmlns:a16="http://schemas.microsoft.com/office/drawing/2014/main" id="{64FCFAEE-A24C-439B-AB24-7B5ABFFA8AF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2944" y="3683842"/>
            <a:ext cx="3229200" cy="2152800"/>
          </a:xfrm>
          <a:prstGeom prst="roundRect">
            <a:avLst/>
          </a:prstGeom>
          <a:noFill/>
          <a:extLst>
            <a:ext uri="{909E8E84-426E-40DD-AFC4-6F175D3DCCD1}">
              <a14:hiddenFill xmlns:a14="http://schemas.microsoft.com/office/drawing/2010/main">
                <a:solidFill>
                  <a:srgbClr val="FFFFFF"/>
                </a:solidFill>
              </a14:hiddenFill>
            </a:ext>
          </a:extLst>
        </p:spPr>
      </p:pic>
      <p:sp>
        <p:nvSpPr>
          <p:cNvPr id="21" name="Rectangle: Rounded Corners 33">
            <a:extLst>
              <a:ext uri="{FF2B5EF4-FFF2-40B4-BE49-F238E27FC236}">
                <a16:creationId xmlns:a16="http://schemas.microsoft.com/office/drawing/2014/main" id="{28DDF2B4-7D89-4447-BDBF-171959EEE2CB}"/>
              </a:ext>
            </a:extLst>
          </p:cNvPr>
          <p:cNvSpPr/>
          <p:nvPr/>
        </p:nvSpPr>
        <p:spPr>
          <a:xfrm>
            <a:off x="376602" y="3038137"/>
            <a:ext cx="3231572" cy="441936"/>
          </a:xfrm>
          <a:prstGeom prst="wedgeRoundRectCallout">
            <a:avLst>
              <a:gd name="adj1" fmla="val -20538"/>
              <a:gd name="adj2" fmla="val 77587"/>
              <a:gd name="adj3" fmla="val 16667"/>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Read a book in the garden</a:t>
            </a:r>
          </a:p>
        </p:txBody>
      </p:sp>
    </p:spTree>
    <p:extLst>
      <p:ext uri="{BB962C8B-B14F-4D97-AF65-F5344CB8AC3E}">
        <p14:creationId xmlns:p14="http://schemas.microsoft.com/office/powerpoint/2010/main" val="198516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Online Network outline">
            <a:extLst>
              <a:ext uri="{FF2B5EF4-FFF2-40B4-BE49-F238E27FC236}">
                <a16:creationId xmlns:a16="http://schemas.microsoft.com/office/drawing/2014/main" id="{5C2024A7-4AC1-4D5F-906A-AFF6DA6EAE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1056" y="4082906"/>
            <a:ext cx="1388688" cy="1388688"/>
          </a:xfrm>
          <a:prstGeom prst="rect">
            <a:avLst/>
          </a:prstGeom>
        </p:spPr>
      </p:pic>
      <p:pic>
        <p:nvPicPr>
          <p:cNvPr id="14" name="Graphic 13" descr="Online meeting outline">
            <a:extLst>
              <a:ext uri="{FF2B5EF4-FFF2-40B4-BE49-F238E27FC236}">
                <a16:creationId xmlns:a16="http://schemas.microsoft.com/office/drawing/2014/main" id="{EF8DEFB0-FBD7-4129-B792-F2AEDE95EF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3954" y="1264823"/>
            <a:ext cx="1684800" cy="1684800"/>
          </a:xfrm>
          <a:prstGeom prst="rect">
            <a:avLst/>
          </a:prstGeom>
        </p:spPr>
      </p:pic>
      <p:pic>
        <p:nvPicPr>
          <p:cNvPr id="17" name="Graphic 16" descr="Treasure Map outline">
            <a:extLst>
              <a:ext uri="{FF2B5EF4-FFF2-40B4-BE49-F238E27FC236}">
                <a16:creationId xmlns:a16="http://schemas.microsoft.com/office/drawing/2014/main" id="{61B15582-C896-4323-B447-6AA572C5B7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5915" y="4566443"/>
            <a:ext cx="1684800" cy="1684800"/>
          </a:xfrm>
          <a:prstGeom prst="rect">
            <a:avLst/>
          </a:prstGeom>
        </p:spPr>
      </p:pic>
      <p:pic>
        <p:nvPicPr>
          <p:cNvPr id="21" name="Graphic 20" descr="Map compass outline">
            <a:extLst>
              <a:ext uri="{FF2B5EF4-FFF2-40B4-BE49-F238E27FC236}">
                <a16:creationId xmlns:a16="http://schemas.microsoft.com/office/drawing/2014/main" id="{3A7EE947-DE27-467F-ABAF-56DAC3D79A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256" y="1457032"/>
            <a:ext cx="1684800" cy="1684800"/>
          </a:xfrm>
          <a:prstGeom prst="rect">
            <a:avLst/>
          </a:prstGeom>
        </p:spPr>
      </p:pic>
      <p:sp>
        <p:nvSpPr>
          <p:cNvPr id="28" name="Right Triangle 27">
            <a:extLst>
              <a:ext uri="{FF2B5EF4-FFF2-40B4-BE49-F238E27FC236}">
                <a16:creationId xmlns:a16="http://schemas.microsoft.com/office/drawing/2014/main" id="{DF5CF62A-BF51-4E36-8FA1-AD40FD4DF58C}"/>
              </a:ext>
            </a:extLst>
          </p:cNvPr>
          <p:cNvSpPr/>
          <p:nvPr/>
        </p:nvSpPr>
        <p:spPr>
          <a:xfrm rot="10800000">
            <a:off x="-3658" y="1004897"/>
            <a:ext cx="9144000" cy="5160430"/>
          </a:xfrm>
          <a:prstGeom prst="rtTriangle">
            <a:avLst/>
          </a:prstGeom>
          <a:solidFill>
            <a:srgbClr val="FFD3D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ight Triangle 17">
            <a:extLst>
              <a:ext uri="{FF2B5EF4-FFF2-40B4-BE49-F238E27FC236}">
                <a16:creationId xmlns:a16="http://schemas.microsoft.com/office/drawing/2014/main" id="{C7E9955D-D9D6-41DC-81F4-62A2298E17DE}"/>
              </a:ext>
            </a:extLst>
          </p:cNvPr>
          <p:cNvSpPr/>
          <p:nvPr/>
        </p:nvSpPr>
        <p:spPr>
          <a:xfrm>
            <a:off x="0" y="1003836"/>
            <a:ext cx="9144000" cy="5160430"/>
          </a:xfrm>
          <a:prstGeom prst="rtTriangle">
            <a:avLst/>
          </a:prstGeom>
          <a:solidFill>
            <a:srgbClr val="DDE8F6">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9164750-1A7C-4617-A353-608851B77BBC}"/>
              </a:ext>
            </a:extLst>
          </p:cNvPr>
          <p:cNvSpPr/>
          <p:nvPr/>
        </p:nvSpPr>
        <p:spPr>
          <a:xfrm>
            <a:off x="-1" y="6164266"/>
            <a:ext cx="9144001" cy="693734"/>
          </a:xfrm>
          <a:prstGeom prst="rect">
            <a:avLst/>
          </a:prstGeom>
          <a:gradFill flip="none" rotWithShape="1">
            <a:gsLst>
              <a:gs pos="0">
                <a:srgbClr val="E8E7EF"/>
              </a:gs>
              <a:gs pos="0">
                <a:schemeClr val="accent2"/>
              </a:gs>
              <a:gs pos="100000">
                <a:schemeClr val="tx2"/>
              </a:gs>
              <a:gs pos="0">
                <a:schemeClr val="accent2"/>
              </a:gs>
              <a:gs pos="100000">
                <a:schemeClr val="accent1">
                  <a:lumMod val="30000"/>
                  <a:lumOff val="7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 name="Text Placeholder 1">
            <a:extLst>
              <a:ext uri="{FF2B5EF4-FFF2-40B4-BE49-F238E27FC236}">
                <a16:creationId xmlns:a16="http://schemas.microsoft.com/office/drawing/2014/main" id="{08D53389-1D2C-4A3B-B1DA-87680FC18229}"/>
              </a:ext>
            </a:extLst>
          </p:cNvPr>
          <p:cNvSpPr txBox="1">
            <a:spLocks/>
          </p:cNvSpPr>
          <p:nvPr/>
        </p:nvSpPr>
        <p:spPr>
          <a:xfrm>
            <a:off x="114256" y="6228647"/>
            <a:ext cx="21009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Outdoors!</a:t>
            </a:r>
          </a:p>
        </p:txBody>
      </p:sp>
      <p:sp>
        <p:nvSpPr>
          <p:cNvPr id="5" name="Text Placeholder 1">
            <a:extLst>
              <a:ext uri="{FF2B5EF4-FFF2-40B4-BE49-F238E27FC236}">
                <a16:creationId xmlns:a16="http://schemas.microsoft.com/office/drawing/2014/main" id="{22121157-401F-4BC2-A918-E2044432F84A}"/>
              </a:ext>
            </a:extLst>
          </p:cNvPr>
          <p:cNvSpPr txBox="1">
            <a:spLocks/>
          </p:cNvSpPr>
          <p:nvPr/>
        </p:nvSpPr>
        <p:spPr>
          <a:xfrm>
            <a:off x="6331930" y="6239930"/>
            <a:ext cx="26978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GB" dirty="0"/>
              <a:t>Indoors!</a:t>
            </a:r>
          </a:p>
        </p:txBody>
      </p:sp>
      <p:pic>
        <p:nvPicPr>
          <p:cNvPr id="6" name="Graphic 5" descr="Confused person with solid fill">
            <a:extLst>
              <a:ext uri="{FF2B5EF4-FFF2-40B4-BE49-F238E27FC236}">
                <a16:creationId xmlns:a16="http://schemas.microsoft.com/office/drawing/2014/main" id="{C546E54D-BE34-4027-AFFF-EF10B9A904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34913" y="4220355"/>
            <a:ext cx="2285141" cy="2285141"/>
          </a:xfrm>
          <a:prstGeom prst="rect">
            <a:avLst/>
          </a:prstGeom>
        </p:spPr>
      </p:pic>
      <p:sp>
        <p:nvSpPr>
          <p:cNvPr id="7" name="Text Placeholder 1">
            <a:extLst>
              <a:ext uri="{FF2B5EF4-FFF2-40B4-BE49-F238E27FC236}">
                <a16:creationId xmlns:a16="http://schemas.microsoft.com/office/drawing/2014/main" id="{EC3E8825-91EA-46E4-9090-B3FC281ADC24}"/>
              </a:ext>
            </a:extLst>
          </p:cNvPr>
          <p:cNvSpPr>
            <a:spLocks noGrp="1"/>
          </p:cNvSpPr>
          <p:nvPr>
            <p:ph type="body" sz="quarter" idx="10"/>
          </p:nvPr>
        </p:nvSpPr>
        <p:spPr>
          <a:xfrm>
            <a:off x="776288" y="241911"/>
            <a:ext cx="7739062" cy="571500"/>
          </a:xfrm>
        </p:spPr>
        <p:txBody>
          <a:bodyPr/>
          <a:lstStyle/>
          <a:p>
            <a:r>
              <a:rPr lang="en-GB" dirty="0"/>
              <a:t>Would you rather?</a:t>
            </a:r>
          </a:p>
        </p:txBody>
      </p:sp>
      <p:sp>
        <p:nvSpPr>
          <p:cNvPr id="8" name="Pentagon 20">
            <a:extLst>
              <a:ext uri="{FF2B5EF4-FFF2-40B4-BE49-F238E27FC236}">
                <a16:creationId xmlns:a16="http://schemas.microsoft.com/office/drawing/2014/main" id="{E81407EB-83D1-4846-A3BE-F0649DC7C4A4}"/>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9" name="Graphic 15" descr="Chat">
            <a:extLst>
              <a:ext uri="{FF2B5EF4-FFF2-40B4-BE49-F238E27FC236}">
                <a16:creationId xmlns:a16="http://schemas.microsoft.com/office/drawing/2014/main" id="{F356291E-5C6A-498A-B1BB-3D8AEFD6C1A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0" y="181738"/>
            <a:ext cx="579600" cy="579600"/>
          </a:xfrm>
          <a:prstGeom prst="rect">
            <a:avLst/>
          </a:prstGeom>
        </p:spPr>
      </p:pic>
      <p:sp>
        <p:nvSpPr>
          <p:cNvPr id="11" name="Rectangle: Rounded Corners 33">
            <a:extLst>
              <a:ext uri="{FF2B5EF4-FFF2-40B4-BE49-F238E27FC236}">
                <a16:creationId xmlns:a16="http://schemas.microsoft.com/office/drawing/2014/main" id="{C0DF27C4-7EF3-4364-A892-7CF145F21F65}"/>
              </a:ext>
            </a:extLst>
          </p:cNvPr>
          <p:cNvSpPr/>
          <p:nvPr/>
        </p:nvSpPr>
        <p:spPr>
          <a:xfrm>
            <a:off x="5535827" y="3587994"/>
            <a:ext cx="3231571" cy="441936"/>
          </a:xfrm>
          <a:prstGeom prst="wedgeRoundRectCallout">
            <a:avLst>
              <a:gd name="adj1" fmla="val -21359"/>
              <a:gd name="adj2" fmla="val -77948"/>
              <a:gd name="adj3" fmla="val 16667"/>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Take an online quiz</a:t>
            </a:r>
          </a:p>
        </p:txBody>
      </p:sp>
      <p:pic>
        <p:nvPicPr>
          <p:cNvPr id="16" name="Picture 2" descr="Teenager girl studying online at home looking at laptop at  quarantine isolation period during pandemic. Home schooling. Social distancing. Online school test. Teenager girl studying online at home looking at laptop at  quarantine isolation period during pandemic. Home schooling. Social distancing. Online school test. children quiz stock pictures, royalty-free photos &amp; images">
            <a:extLst>
              <a:ext uri="{FF2B5EF4-FFF2-40B4-BE49-F238E27FC236}">
                <a16:creationId xmlns:a16="http://schemas.microsoft.com/office/drawing/2014/main" id="{02C09FED-3C46-4284-A1E9-0FB28F7451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38198" y="1242646"/>
            <a:ext cx="3229200" cy="2152800"/>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4" descr="Navigation activity game of treasure hunting Boy with treasure map in the forest wearing backpack during navigation activity in summer camp children treasure hunt stock pictures, royalty-free photos &amp; images">
            <a:extLst>
              <a:ext uri="{FF2B5EF4-FFF2-40B4-BE49-F238E27FC236}">
                <a16:creationId xmlns:a16="http://schemas.microsoft.com/office/drawing/2014/main" id="{DBC4B1D7-4D1F-4779-8556-7417A3481D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6602" y="3683842"/>
            <a:ext cx="3229200" cy="2152800"/>
          </a:xfrm>
          <a:prstGeom prst="roundRect">
            <a:avLst/>
          </a:prstGeom>
          <a:noFill/>
          <a:extLst>
            <a:ext uri="{909E8E84-426E-40DD-AFC4-6F175D3DCCD1}">
              <a14:hiddenFill xmlns:a14="http://schemas.microsoft.com/office/drawing/2010/main">
                <a:solidFill>
                  <a:srgbClr val="FFFFFF"/>
                </a:solidFill>
              </a14:hiddenFill>
            </a:ext>
          </a:extLst>
        </p:spPr>
      </p:pic>
      <p:sp>
        <p:nvSpPr>
          <p:cNvPr id="20" name="Rectangle: Rounded Corners 33">
            <a:extLst>
              <a:ext uri="{FF2B5EF4-FFF2-40B4-BE49-F238E27FC236}">
                <a16:creationId xmlns:a16="http://schemas.microsoft.com/office/drawing/2014/main" id="{74D9A65E-AA97-4628-A1F2-84CDFEBB9870}"/>
              </a:ext>
            </a:extLst>
          </p:cNvPr>
          <p:cNvSpPr/>
          <p:nvPr/>
        </p:nvSpPr>
        <p:spPr>
          <a:xfrm>
            <a:off x="376602" y="3038137"/>
            <a:ext cx="3231572" cy="441936"/>
          </a:xfrm>
          <a:prstGeom prst="wedgeRoundRectCallout">
            <a:avLst>
              <a:gd name="adj1" fmla="val -20538"/>
              <a:gd name="adj2" fmla="val 77587"/>
              <a:gd name="adj3" fmla="val 16667"/>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Go on a treasure hunt</a:t>
            </a:r>
          </a:p>
        </p:txBody>
      </p:sp>
    </p:spTree>
    <p:extLst>
      <p:ext uri="{BB962C8B-B14F-4D97-AF65-F5344CB8AC3E}">
        <p14:creationId xmlns:p14="http://schemas.microsoft.com/office/powerpoint/2010/main" val="237506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ight Triangle 27">
            <a:extLst>
              <a:ext uri="{FF2B5EF4-FFF2-40B4-BE49-F238E27FC236}">
                <a16:creationId xmlns:a16="http://schemas.microsoft.com/office/drawing/2014/main" id="{DF5CF62A-BF51-4E36-8FA1-AD40FD4DF58C}"/>
              </a:ext>
            </a:extLst>
          </p:cNvPr>
          <p:cNvSpPr/>
          <p:nvPr/>
        </p:nvSpPr>
        <p:spPr>
          <a:xfrm rot="10800000">
            <a:off x="-3658" y="1004897"/>
            <a:ext cx="9144000" cy="5160430"/>
          </a:xfrm>
          <a:prstGeom prst="rtTriangle">
            <a:avLst/>
          </a:prstGeom>
          <a:solidFill>
            <a:srgbClr val="FFD3D6">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ight Triangle 17">
            <a:extLst>
              <a:ext uri="{FF2B5EF4-FFF2-40B4-BE49-F238E27FC236}">
                <a16:creationId xmlns:a16="http://schemas.microsoft.com/office/drawing/2014/main" id="{C7E9955D-D9D6-41DC-81F4-62A2298E17DE}"/>
              </a:ext>
            </a:extLst>
          </p:cNvPr>
          <p:cNvSpPr/>
          <p:nvPr/>
        </p:nvSpPr>
        <p:spPr>
          <a:xfrm>
            <a:off x="0" y="1003836"/>
            <a:ext cx="9144000" cy="5160430"/>
          </a:xfrm>
          <a:prstGeom prst="rtTriangle">
            <a:avLst/>
          </a:prstGeom>
          <a:solidFill>
            <a:srgbClr val="DDE8F6">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9164750-1A7C-4617-A353-608851B77BBC}"/>
              </a:ext>
            </a:extLst>
          </p:cNvPr>
          <p:cNvSpPr/>
          <p:nvPr/>
        </p:nvSpPr>
        <p:spPr>
          <a:xfrm>
            <a:off x="-1" y="6164266"/>
            <a:ext cx="9144001" cy="693734"/>
          </a:xfrm>
          <a:prstGeom prst="rect">
            <a:avLst/>
          </a:prstGeom>
          <a:gradFill flip="none" rotWithShape="1">
            <a:gsLst>
              <a:gs pos="0">
                <a:srgbClr val="E8E7EF"/>
              </a:gs>
              <a:gs pos="0">
                <a:schemeClr val="accent2"/>
              </a:gs>
              <a:gs pos="100000">
                <a:schemeClr val="tx2"/>
              </a:gs>
              <a:gs pos="0">
                <a:schemeClr val="accent2"/>
              </a:gs>
              <a:gs pos="100000">
                <a:schemeClr val="accent1">
                  <a:lumMod val="30000"/>
                  <a:lumOff val="7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 name="Text Placeholder 1">
            <a:extLst>
              <a:ext uri="{FF2B5EF4-FFF2-40B4-BE49-F238E27FC236}">
                <a16:creationId xmlns:a16="http://schemas.microsoft.com/office/drawing/2014/main" id="{08D53389-1D2C-4A3B-B1DA-87680FC18229}"/>
              </a:ext>
            </a:extLst>
          </p:cNvPr>
          <p:cNvSpPr txBox="1">
            <a:spLocks/>
          </p:cNvSpPr>
          <p:nvPr/>
        </p:nvSpPr>
        <p:spPr>
          <a:xfrm>
            <a:off x="114256" y="6228647"/>
            <a:ext cx="21009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Outdoors!</a:t>
            </a:r>
          </a:p>
        </p:txBody>
      </p:sp>
      <p:sp>
        <p:nvSpPr>
          <p:cNvPr id="5" name="Text Placeholder 1">
            <a:extLst>
              <a:ext uri="{FF2B5EF4-FFF2-40B4-BE49-F238E27FC236}">
                <a16:creationId xmlns:a16="http://schemas.microsoft.com/office/drawing/2014/main" id="{22121157-401F-4BC2-A918-E2044432F84A}"/>
              </a:ext>
            </a:extLst>
          </p:cNvPr>
          <p:cNvSpPr txBox="1">
            <a:spLocks/>
          </p:cNvSpPr>
          <p:nvPr/>
        </p:nvSpPr>
        <p:spPr>
          <a:xfrm>
            <a:off x="6331930" y="6239930"/>
            <a:ext cx="2697814" cy="542406"/>
          </a:xfrm>
          <a:prstGeom prst="rect">
            <a:avLst/>
          </a:prstGeom>
        </p:spPr>
        <p:txBody>
          <a:bodyPr anchor="ct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GB" dirty="0"/>
              <a:t>Indoors!</a:t>
            </a:r>
          </a:p>
        </p:txBody>
      </p:sp>
      <p:pic>
        <p:nvPicPr>
          <p:cNvPr id="6" name="Graphic 5" descr="Confused person with solid fill">
            <a:extLst>
              <a:ext uri="{FF2B5EF4-FFF2-40B4-BE49-F238E27FC236}">
                <a16:creationId xmlns:a16="http://schemas.microsoft.com/office/drawing/2014/main" id="{C546E54D-BE34-4027-AFFF-EF10B9A904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4913" y="4220355"/>
            <a:ext cx="2285141" cy="2285141"/>
          </a:xfrm>
          <a:prstGeom prst="rect">
            <a:avLst/>
          </a:prstGeom>
        </p:spPr>
      </p:pic>
      <p:sp>
        <p:nvSpPr>
          <p:cNvPr id="7" name="Text Placeholder 1">
            <a:extLst>
              <a:ext uri="{FF2B5EF4-FFF2-40B4-BE49-F238E27FC236}">
                <a16:creationId xmlns:a16="http://schemas.microsoft.com/office/drawing/2014/main" id="{EC3E8825-91EA-46E4-9090-B3FC281ADC24}"/>
              </a:ext>
            </a:extLst>
          </p:cNvPr>
          <p:cNvSpPr>
            <a:spLocks noGrp="1"/>
          </p:cNvSpPr>
          <p:nvPr>
            <p:ph type="body" sz="quarter" idx="10"/>
          </p:nvPr>
        </p:nvSpPr>
        <p:spPr>
          <a:xfrm>
            <a:off x="776288" y="241911"/>
            <a:ext cx="7739062" cy="571500"/>
          </a:xfrm>
        </p:spPr>
        <p:txBody>
          <a:bodyPr/>
          <a:lstStyle/>
          <a:p>
            <a:r>
              <a:rPr lang="en-GB" dirty="0"/>
              <a:t>Would you rather?</a:t>
            </a:r>
          </a:p>
        </p:txBody>
      </p:sp>
      <p:sp>
        <p:nvSpPr>
          <p:cNvPr id="8" name="Pentagon 20">
            <a:extLst>
              <a:ext uri="{FF2B5EF4-FFF2-40B4-BE49-F238E27FC236}">
                <a16:creationId xmlns:a16="http://schemas.microsoft.com/office/drawing/2014/main" id="{E81407EB-83D1-4846-A3BE-F0649DC7C4A4}"/>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9" name="Graphic 15" descr="Chat">
            <a:extLst>
              <a:ext uri="{FF2B5EF4-FFF2-40B4-BE49-F238E27FC236}">
                <a16:creationId xmlns:a16="http://schemas.microsoft.com/office/drawing/2014/main" id="{F356291E-5C6A-498A-B1BB-3D8AEFD6C1A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181738"/>
            <a:ext cx="579600" cy="579600"/>
          </a:xfrm>
          <a:prstGeom prst="rect">
            <a:avLst/>
          </a:prstGeom>
        </p:spPr>
      </p:pic>
      <p:sp>
        <p:nvSpPr>
          <p:cNvPr id="20" name="Rectangle: Rounded Corners 33">
            <a:extLst>
              <a:ext uri="{FF2B5EF4-FFF2-40B4-BE49-F238E27FC236}">
                <a16:creationId xmlns:a16="http://schemas.microsoft.com/office/drawing/2014/main" id="{EF1CD907-FA2B-4F48-A015-F9F154BCBAE4}"/>
              </a:ext>
            </a:extLst>
          </p:cNvPr>
          <p:cNvSpPr/>
          <p:nvPr/>
        </p:nvSpPr>
        <p:spPr>
          <a:xfrm>
            <a:off x="376602" y="2302765"/>
            <a:ext cx="2514879" cy="973947"/>
          </a:xfrm>
          <a:prstGeom prst="wedgeRoundRectCallout">
            <a:avLst>
              <a:gd name="adj1" fmla="val -9041"/>
              <a:gd name="adj2" fmla="val 82800"/>
              <a:gd name="adj3" fmla="val 16667"/>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Overall, I prefer to do things outdoors!</a:t>
            </a:r>
          </a:p>
        </p:txBody>
      </p:sp>
      <p:sp>
        <p:nvSpPr>
          <p:cNvPr id="22" name="Rectangle: Rounded Corners 33">
            <a:extLst>
              <a:ext uri="{FF2B5EF4-FFF2-40B4-BE49-F238E27FC236}">
                <a16:creationId xmlns:a16="http://schemas.microsoft.com/office/drawing/2014/main" id="{E3FE0882-5940-4B94-8FE5-0554551BD5DC}"/>
              </a:ext>
            </a:extLst>
          </p:cNvPr>
          <p:cNvSpPr/>
          <p:nvPr/>
        </p:nvSpPr>
        <p:spPr>
          <a:xfrm>
            <a:off x="6291997" y="4880217"/>
            <a:ext cx="2514878" cy="973947"/>
          </a:xfrm>
          <a:prstGeom prst="wedgeRoundRectCallout">
            <a:avLst>
              <a:gd name="adj1" fmla="val 8941"/>
              <a:gd name="adj2" fmla="val -82838"/>
              <a:gd name="adj3" fmla="val 16667"/>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In general, I like doing activities indoors.</a:t>
            </a:r>
          </a:p>
        </p:txBody>
      </p:sp>
      <p:pic>
        <p:nvPicPr>
          <p:cNvPr id="23" name="Picture 22" descr="A picture containing grass, tree, outdoor, plant&#10;&#10;Description automatically generated">
            <a:extLst>
              <a:ext uri="{FF2B5EF4-FFF2-40B4-BE49-F238E27FC236}">
                <a16:creationId xmlns:a16="http://schemas.microsoft.com/office/drawing/2014/main" id="{3E0B1311-CCC2-4CCF-A0B8-D786A043061A}"/>
              </a:ext>
            </a:extLst>
          </p:cNvPr>
          <p:cNvPicPr>
            <a:picLocks noChangeAspect="1"/>
          </p:cNvPicPr>
          <p:nvPr/>
        </p:nvPicPr>
        <p:blipFill rotWithShape="1">
          <a:blip r:embed="rId7" cstate="print">
            <a:alphaModFix/>
            <a:extLst>
              <a:ext uri="{28A0092B-C50C-407E-A947-70E740481C1C}">
                <a14:useLocalDpi xmlns:a14="http://schemas.microsoft.com/office/drawing/2010/main"/>
              </a:ext>
            </a:extLst>
          </a:blip>
          <a:srcRect/>
          <a:stretch/>
        </p:blipFill>
        <p:spPr>
          <a:xfrm>
            <a:off x="187041" y="3795345"/>
            <a:ext cx="3312639" cy="2125362"/>
          </a:xfrm>
          <a:prstGeom prst="roundRect">
            <a:avLst/>
          </a:prstGeom>
        </p:spPr>
      </p:pic>
      <p:sp>
        <p:nvSpPr>
          <p:cNvPr id="24" name="Rectangle: Rounded Corners 23">
            <a:extLst>
              <a:ext uri="{FF2B5EF4-FFF2-40B4-BE49-F238E27FC236}">
                <a16:creationId xmlns:a16="http://schemas.microsoft.com/office/drawing/2014/main" id="{59A44FD7-78CE-4B72-9801-C521D43215CA}"/>
              </a:ext>
            </a:extLst>
          </p:cNvPr>
          <p:cNvSpPr/>
          <p:nvPr/>
        </p:nvSpPr>
        <p:spPr>
          <a:xfrm>
            <a:off x="348091" y="1143168"/>
            <a:ext cx="8458784" cy="939488"/>
          </a:xfrm>
          <a:prstGeom prst="roundRect">
            <a:avLst/>
          </a:prstGeom>
          <a:solidFill>
            <a:schemeClr val="tx2"/>
          </a:solid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Challenge: </a:t>
            </a:r>
          </a:p>
          <a:p>
            <a:pPr algn="ctr"/>
            <a:r>
              <a:rPr lang="en-GB" sz="1600" dirty="0">
                <a:solidFill>
                  <a:schemeClr val="bg1"/>
                </a:solidFill>
              </a:rPr>
              <a:t>Overall, do you think you’re more of an “indoors person” or more of an “outdoors person”? Why?</a:t>
            </a:r>
          </a:p>
        </p:txBody>
      </p:sp>
      <p:pic>
        <p:nvPicPr>
          <p:cNvPr id="27" name="Picture 26" descr="A picture containing text, bathroom, window, indoor&#10;&#10;Description automatically generated">
            <a:extLst>
              <a:ext uri="{FF2B5EF4-FFF2-40B4-BE49-F238E27FC236}">
                <a16:creationId xmlns:a16="http://schemas.microsoft.com/office/drawing/2014/main" id="{760E7A7E-D800-4FD1-BB72-D0482B0AF435}"/>
              </a:ext>
            </a:extLst>
          </p:cNvPr>
          <p:cNvPicPr>
            <a:picLocks noChangeAspect="1"/>
          </p:cNvPicPr>
          <p:nvPr/>
        </p:nvPicPr>
        <p:blipFill rotWithShape="1">
          <a:blip r:embed="rId8" cstate="print">
            <a:alphaModFix/>
            <a:extLst>
              <a:ext uri="{28A0092B-C50C-407E-A947-70E740481C1C}">
                <a14:useLocalDpi xmlns:a14="http://schemas.microsoft.com/office/drawing/2010/main"/>
              </a:ext>
            </a:extLst>
          </a:blip>
          <a:srcRect/>
          <a:stretch/>
        </p:blipFill>
        <p:spPr>
          <a:xfrm>
            <a:off x="5451101" y="2272019"/>
            <a:ext cx="3310583" cy="2124000"/>
          </a:xfrm>
          <a:prstGeom prst="roundRect">
            <a:avLst/>
          </a:prstGeom>
        </p:spPr>
      </p:pic>
    </p:spTree>
    <p:extLst>
      <p:ext uri="{BB962C8B-B14F-4D97-AF65-F5344CB8AC3E}">
        <p14:creationId xmlns:p14="http://schemas.microsoft.com/office/powerpoint/2010/main" val="416471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0216F494-05E5-4027-9C6E-938AF90FF28E}"/>
              </a:ext>
            </a:extLst>
          </p:cNvPr>
          <p:cNvSpPr txBox="1">
            <a:spLocks/>
          </p:cNvSpPr>
          <p:nvPr/>
        </p:nvSpPr>
        <p:spPr>
          <a:xfrm>
            <a:off x="5544402" y="5499119"/>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Vote!</a:t>
            </a:r>
          </a:p>
        </p:txBody>
      </p:sp>
      <p:sp>
        <p:nvSpPr>
          <p:cNvPr id="28" name="Text Placeholder 4">
            <a:extLst>
              <a:ext uri="{FF2B5EF4-FFF2-40B4-BE49-F238E27FC236}">
                <a16:creationId xmlns:a16="http://schemas.microsoft.com/office/drawing/2014/main" id="{88680E99-CF5D-481D-A904-6B5D7FB3FE7C}"/>
              </a:ext>
            </a:extLst>
          </p:cNvPr>
          <p:cNvSpPr txBox="1">
            <a:spLocks/>
          </p:cNvSpPr>
          <p:nvPr/>
        </p:nvSpPr>
        <p:spPr>
          <a:xfrm>
            <a:off x="6115731" y="2938706"/>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Would you rather?</a:t>
            </a:r>
          </a:p>
        </p:txBody>
      </p:sp>
      <p:sp>
        <p:nvSpPr>
          <p:cNvPr id="19" name="Text Placeholder 18">
            <a:extLst>
              <a:ext uri="{FF2B5EF4-FFF2-40B4-BE49-F238E27FC236}">
                <a16:creationId xmlns:a16="http://schemas.microsoft.com/office/drawing/2014/main" id="{DCAE70FB-6E54-444E-A185-4DA9196192FE}"/>
              </a:ext>
            </a:extLst>
          </p:cNvPr>
          <p:cNvSpPr>
            <a:spLocks noGrp="1"/>
          </p:cNvSpPr>
          <p:nvPr>
            <p:ph type="body" sz="quarter" idx="13"/>
          </p:nvPr>
        </p:nvSpPr>
        <p:spPr>
          <a:xfrm>
            <a:off x="2154540" y="1422336"/>
            <a:ext cx="1830362" cy="1070948"/>
          </a:xfrm>
        </p:spPr>
        <p:txBody>
          <a:bodyPr/>
          <a:lstStyle/>
          <a:p>
            <a:r>
              <a:rPr lang="en-GB" dirty="0"/>
              <a:t>Starter: During lockdown…</a:t>
            </a:r>
          </a:p>
        </p:txBody>
      </p:sp>
      <p:sp>
        <p:nvSpPr>
          <p:cNvPr id="4" name="Text Placeholder 3">
            <a:extLst>
              <a:ext uri="{FF2B5EF4-FFF2-40B4-BE49-F238E27FC236}">
                <a16:creationId xmlns:a16="http://schemas.microsoft.com/office/drawing/2014/main" id="{BE61738C-589D-42BA-A2CD-7AC797220AE8}"/>
              </a:ext>
            </a:extLst>
          </p:cNvPr>
          <p:cNvSpPr>
            <a:spLocks noGrp="1"/>
          </p:cNvSpPr>
          <p:nvPr>
            <p:ph type="body" sz="quarter" idx="14"/>
          </p:nvPr>
        </p:nvSpPr>
        <p:spPr>
          <a:xfrm>
            <a:off x="5951285" y="1293284"/>
            <a:ext cx="2299105" cy="1194711"/>
          </a:xfrm>
          <a:solidFill>
            <a:schemeClr val="bg1"/>
          </a:solidFill>
        </p:spPr>
        <p:txBody>
          <a:bodyPr/>
          <a:lstStyle/>
          <a:p>
            <a:r>
              <a:rPr lang="en-GB" dirty="0"/>
              <a:t>Why are we talking about this?</a:t>
            </a:r>
          </a:p>
        </p:txBody>
      </p:sp>
      <p:sp>
        <p:nvSpPr>
          <p:cNvPr id="17" name="Text Placeholder 5">
            <a:extLst>
              <a:ext uri="{FF2B5EF4-FFF2-40B4-BE49-F238E27FC236}">
                <a16:creationId xmlns:a16="http://schemas.microsoft.com/office/drawing/2014/main" id="{CC19B138-1342-4109-9D3D-9A6B565A634E}"/>
              </a:ext>
            </a:extLst>
          </p:cNvPr>
          <p:cNvSpPr txBox="1">
            <a:spLocks/>
          </p:cNvSpPr>
          <p:nvPr/>
        </p:nvSpPr>
        <p:spPr>
          <a:xfrm>
            <a:off x="2780939" y="3090754"/>
            <a:ext cx="2183547" cy="1194711"/>
          </a:xfrm>
          <a:prstGeom prst="ellipse">
            <a:avLst/>
          </a:prstGeom>
          <a:solidFill>
            <a:schemeClr val="accent5"/>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power of nature…</a:t>
            </a:r>
          </a:p>
        </p:txBody>
      </p:sp>
      <p:sp>
        <p:nvSpPr>
          <p:cNvPr id="16" name="Text Placeholder 5">
            <a:extLst>
              <a:ext uri="{FF2B5EF4-FFF2-40B4-BE49-F238E27FC236}">
                <a16:creationId xmlns:a16="http://schemas.microsoft.com/office/drawing/2014/main" id="{A47B8A57-9C2A-493E-A05E-4EB59A3671CA}"/>
              </a:ext>
            </a:extLst>
          </p:cNvPr>
          <p:cNvSpPr txBox="1">
            <a:spLocks/>
          </p:cNvSpPr>
          <p:nvPr/>
        </p:nvSpPr>
        <p:spPr>
          <a:xfrm>
            <a:off x="2573366" y="5206706"/>
            <a:ext cx="2183547" cy="1194711"/>
          </a:xfrm>
          <a:prstGeom prst="ellipse">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Ext: Appreciation poster</a:t>
            </a:r>
          </a:p>
        </p:txBody>
      </p:sp>
      <p:sp>
        <p:nvSpPr>
          <p:cNvPr id="11" name="Text Placeholder 4">
            <a:extLst>
              <a:ext uri="{FF2B5EF4-FFF2-40B4-BE49-F238E27FC236}">
                <a16:creationId xmlns:a16="http://schemas.microsoft.com/office/drawing/2014/main" id="{0352FDC2-1C8D-4D03-9B9B-F38F44502603}"/>
              </a:ext>
            </a:extLst>
          </p:cNvPr>
          <p:cNvSpPr txBox="1">
            <a:spLocks/>
          </p:cNvSpPr>
          <p:nvPr/>
        </p:nvSpPr>
        <p:spPr>
          <a:xfrm>
            <a:off x="393496" y="4085501"/>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What’s your opinion?</a:t>
            </a:r>
          </a:p>
        </p:txBody>
      </p:sp>
      <p:pic>
        <p:nvPicPr>
          <p:cNvPr id="3" name="Picture 2" descr="A picture containing graphical user interface&#10;&#10;Description automatically generated">
            <a:extLst>
              <a:ext uri="{FF2B5EF4-FFF2-40B4-BE49-F238E27FC236}">
                <a16:creationId xmlns:a16="http://schemas.microsoft.com/office/drawing/2014/main" id="{C6C47CC5-8C9F-4437-8A7F-574F7300FDFD}"/>
              </a:ext>
            </a:extLst>
          </p:cNvPr>
          <p:cNvPicPr>
            <a:picLocks noChangeAspect="1"/>
          </p:cNvPicPr>
          <p:nvPr/>
        </p:nvPicPr>
        <p:blipFill>
          <a:blip r:embed="rId3"/>
          <a:stretch>
            <a:fillRect/>
          </a:stretch>
        </p:blipFill>
        <p:spPr>
          <a:xfrm>
            <a:off x="6115731" y="4770596"/>
            <a:ext cx="762000" cy="762000"/>
          </a:xfrm>
          <a:prstGeom prst="rect">
            <a:avLst/>
          </a:prstGeom>
        </p:spPr>
      </p:pic>
      <p:pic>
        <p:nvPicPr>
          <p:cNvPr id="5" name="Picture 4" descr="Icon&#10;&#10;Description automatically generated">
            <a:extLst>
              <a:ext uri="{FF2B5EF4-FFF2-40B4-BE49-F238E27FC236}">
                <a16:creationId xmlns:a16="http://schemas.microsoft.com/office/drawing/2014/main" id="{A0B1AA26-FFFD-487C-8766-78E78FDFCDBB}"/>
              </a:ext>
            </a:extLst>
          </p:cNvPr>
          <p:cNvPicPr>
            <a:picLocks noChangeAspect="1"/>
          </p:cNvPicPr>
          <p:nvPr/>
        </p:nvPicPr>
        <p:blipFill>
          <a:blip r:embed="rId4"/>
          <a:stretch>
            <a:fillRect/>
          </a:stretch>
        </p:blipFill>
        <p:spPr>
          <a:xfrm>
            <a:off x="1327411" y="3577188"/>
            <a:ext cx="762000" cy="762000"/>
          </a:xfrm>
          <a:prstGeom prst="rect">
            <a:avLst/>
          </a:prstGeom>
        </p:spPr>
      </p:pic>
      <p:pic>
        <p:nvPicPr>
          <p:cNvPr id="7" name="Picture 6" descr="Icon&#10;&#10;Description automatically generated">
            <a:extLst>
              <a:ext uri="{FF2B5EF4-FFF2-40B4-BE49-F238E27FC236}">
                <a16:creationId xmlns:a16="http://schemas.microsoft.com/office/drawing/2014/main" id="{5C773F36-9DF1-47E9-8E3F-BF6AC0B3D791}"/>
              </a:ext>
            </a:extLst>
          </p:cNvPr>
          <p:cNvPicPr>
            <a:picLocks noChangeAspect="1"/>
          </p:cNvPicPr>
          <p:nvPr/>
        </p:nvPicPr>
        <p:blipFill>
          <a:blip r:embed="rId5"/>
          <a:stretch>
            <a:fillRect/>
          </a:stretch>
        </p:blipFill>
        <p:spPr>
          <a:xfrm>
            <a:off x="3761127" y="1576810"/>
            <a:ext cx="762000" cy="762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7710481-78B3-486D-A8B4-7D14634917D1}"/>
              </a:ext>
            </a:extLst>
          </p:cNvPr>
          <p:cNvPicPr>
            <a:picLocks noChangeAspect="1"/>
          </p:cNvPicPr>
          <p:nvPr/>
        </p:nvPicPr>
        <p:blipFill>
          <a:blip r:embed="rId6"/>
          <a:stretch>
            <a:fillRect/>
          </a:stretch>
        </p:blipFill>
        <p:spPr>
          <a:xfrm>
            <a:off x="5570285" y="1551848"/>
            <a:ext cx="762000" cy="762000"/>
          </a:xfrm>
          <a:prstGeom prst="rect">
            <a:avLst/>
          </a:prstGeom>
        </p:spPr>
      </p:pic>
      <p:pic>
        <p:nvPicPr>
          <p:cNvPr id="12" name="Picture 11" descr="Icon&#10;&#10;Description automatically generated">
            <a:extLst>
              <a:ext uri="{FF2B5EF4-FFF2-40B4-BE49-F238E27FC236}">
                <a16:creationId xmlns:a16="http://schemas.microsoft.com/office/drawing/2014/main" id="{916E5EBC-B5ED-4441-928C-BE67088558F8}"/>
              </a:ext>
            </a:extLst>
          </p:cNvPr>
          <p:cNvPicPr>
            <a:picLocks noChangeAspect="1"/>
          </p:cNvPicPr>
          <p:nvPr/>
        </p:nvPicPr>
        <p:blipFill>
          <a:blip r:embed="rId7"/>
          <a:stretch>
            <a:fillRect/>
          </a:stretch>
        </p:blipFill>
        <p:spPr>
          <a:xfrm>
            <a:off x="2166024" y="5278909"/>
            <a:ext cx="762000" cy="762000"/>
          </a:xfrm>
          <a:prstGeom prst="rect">
            <a:avLst/>
          </a:prstGeom>
        </p:spPr>
      </p:pic>
      <p:pic>
        <p:nvPicPr>
          <p:cNvPr id="14" name="Picture 13">
            <a:extLst>
              <a:ext uri="{FF2B5EF4-FFF2-40B4-BE49-F238E27FC236}">
                <a16:creationId xmlns:a16="http://schemas.microsoft.com/office/drawing/2014/main" id="{058216DA-0E6E-4EA9-A071-A66FC1589977}"/>
              </a:ext>
            </a:extLst>
          </p:cNvPr>
          <p:cNvPicPr>
            <a:picLocks noChangeAspect="1"/>
          </p:cNvPicPr>
          <p:nvPr/>
        </p:nvPicPr>
        <p:blipFill>
          <a:blip r:embed="rId8"/>
          <a:stretch>
            <a:fillRect/>
          </a:stretch>
        </p:blipFill>
        <p:spPr>
          <a:xfrm>
            <a:off x="7589962" y="2841961"/>
            <a:ext cx="762000" cy="762000"/>
          </a:xfrm>
          <a:prstGeom prst="rect">
            <a:avLst/>
          </a:prstGeom>
        </p:spPr>
      </p:pic>
      <p:pic>
        <p:nvPicPr>
          <p:cNvPr id="18" name="Picture 17">
            <a:extLst>
              <a:ext uri="{FF2B5EF4-FFF2-40B4-BE49-F238E27FC236}">
                <a16:creationId xmlns:a16="http://schemas.microsoft.com/office/drawing/2014/main" id="{7340AA15-A16D-4D4C-AD2A-B944B6873F8E}"/>
              </a:ext>
            </a:extLst>
          </p:cNvPr>
          <p:cNvPicPr>
            <a:picLocks noChangeAspect="1"/>
          </p:cNvPicPr>
          <p:nvPr/>
        </p:nvPicPr>
        <p:blipFill>
          <a:blip r:embed="rId9"/>
          <a:stretch>
            <a:fillRect/>
          </a:stretch>
        </p:blipFill>
        <p:spPr>
          <a:xfrm>
            <a:off x="4693075" y="3196188"/>
            <a:ext cx="762000" cy="762000"/>
          </a:xfrm>
          <a:prstGeom prst="rect">
            <a:avLst/>
          </a:prstGeom>
        </p:spPr>
      </p:pic>
    </p:spTree>
    <p:extLst>
      <p:ext uri="{BB962C8B-B14F-4D97-AF65-F5344CB8AC3E}">
        <p14:creationId xmlns:p14="http://schemas.microsoft.com/office/powerpoint/2010/main" val="3033294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tars in the sky&#10;&#10;Description automatically generated with low confidence">
            <a:extLst>
              <a:ext uri="{FF2B5EF4-FFF2-40B4-BE49-F238E27FC236}">
                <a16:creationId xmlns:a16="http://schemas.microsoft.com/office/drawing/2014/main" id="{70F0B7C5-9B1F-4CE8-A2F9-9088D687296A}"/>
              </a:ext>
            </a:extLst>
          </p:cNvPr>
          <p:cNvPicPr>
            <a:picLocks noChangeAspect="1"/>
          </p:cNvPicPr>
          <p:nvPr/>
        </p:nvPicPr>
        <p:blipFill>
          <a:blip r:embed="rId2"/>
          <a:stretch>
            <a:fillRect/>
          </a:stretch>
        </p:blipFill>
        <p:spPr>
          <a:xfrm>
            <a:off x="9144000" y="990600"/>
            <a:ext cx="2764618" cy="2298089"/>
          </a:xfrm>
          <a:prstGeom prst="rect">
            <a:avLst/>
          </a:prstGeom>
        </p:spPr>
      </p:pic>
      <p:sp>
        <p:nvSpPr>
          <p:cNvPr id="5" name="Oval 4">
            <a:extLst>
              <a:ext uri="{FF2B5EF4-FFF2-40B4-BE49-F238E27FC236}">
                <a16:creationId xmlns:a16="http://schemas.microsoft.com/office/drawing/2014/main" id="{29B8743C-48CA-4E00-B6DA-87B4F15AFF51}"/>
              </a:ext>
            </a:extLst>
          </p:cNvPr>
          <p:cNvSpPr/>
          <p:nvPr/>
        </p:nvSpPr>
        <p:spPr>
          <a:xfrm>
            <a:off x="927100" y="3644900"/>
            <a:ext cx="1447800" cy="1447800"/>
          </a:xfrm>
          <a:prstGeom prst="ellipse">
            <a:avLst/>
          </a:prstGeom>
          <a:gradFill flip="none" rotWithShape="1">
            <a:gsLst>
              <a:gs pos="0">
                <a:srgbClr val="FFC000"/>
              </a:gs>
              <a:gs pos="40000">
                <a:srgbClr val="FFC000"/>
              </a:gs>
              <a:gs pos="100000">
                <a:srgbClr val="FF0000"/>
              </a:gs>
            </a:gsLst>
            <a:path path="circle">
              <a:fillToRect l="50000" t="50000" r="50000" b="50000"/>
            </a:path>
            <a:tileRect/>
          </a:gradFill>
          <a:ln>
            <a:solidFill>
              <a:schemeClr val="accent1"/>
            </a:solidFill>
          </a:ln>
          <a:effectLst>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0910BDDC-04CB-4FA2-8B65-AB94655C0CDC}"/>
              </a:ext>
            </a:extLst>
          </p:cNvPr>
          <p:cNvGrpSpPr/>
          <p:nvPr/>
        </p:nvGrpSpPr>
        <p:grpSpPr>
          <a:xfrm>
            <a:off x="0" y="990600"/>
            <a:ext cx="9144000" cy="5867400"/>
            <a:chOff x="0" y="990600"/>
            <a:chExt cx="9144000" cy="5867400"/>
          </a:xfrm>
        </p:grpSpPr>
        <p:sp>
          <p:nvSpPr>
            <p:cNvPr id="7" name="Rectangle 6">
              <a:extLst>
                <a:ext uri="{FF2B5EF4-FFF2-40B4-BE49-F238E27FC236}">
                  <a16:creationId xmlns:a16="http://schemas.microsoft.com/office/drawing/2014/main" id="{F5FE0A09-686F-419B-AA98-593CBA79CC2B}"/>
                </a:ext>
              </a:extLst>
            </p:cNvPr>
            <p:cNvSpPr/>
            <p:nvPr/>
          </p:nvSpPr>
          <p:spPr>
            <a:xfrm>
              <a:off x="0" y="990600"/>
              <a:ext cx="9144000" cy="5867400"/>
            </a:xfrm>
            <a:prstGeom prst="rect">
              <a:avLst/>
            </a:prstGeom>
            <a:gradFill flip="none" rotWithShape="1">
              <a:gsLst>
                <a:gs pos="0">
                  <a:srgbClr val="FF0000">
                    <a:alpha val="50000"/>
                  </a:srgbClr>
                </a:gs>
                <a:gs pos="51000">
                  <a:srgbClr val="FFC000">
                    <a:alpha val="74000"/>
                  </a:srgbClr>
                </a:gs>
                <a:gs pos="100000">
                  <a:srgbClr val="FF0000">
                    <a:alpha val="71000"/>
                  </a:srgb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descr="Shape&#10;&#10;Description automatically generated with medium confidence">
              <a:extLst>
                <a:ext uri="{FF2B5EF4-FFF2-40B4-BE49-F238E27FC236}">
                  <a16:creationId xmlns:a16="http://schemas.microsoft.com/office/drawing/2014/main" id="{3E7BF222-BE7A-4FF6-9552-6A4D90E31E12}"/>
                </a:ext>
              </a:extLst>
            </p:cNvPr>
            <p:cNvPicPr>
              <a:picLocks noChangeAspect="1"/>
            </p:cNvPicPr>
            <p:nvPr/>
          </p:nvPicPr>
          <p:blipFill rotWithShape="1">
            <a:blip r:embed="rId3"/>
            <a:srcRect b="8776"/>
            <a:stretch/>
          </p:blipFill>
          <p:spPr>
            <a:xfrm>
              <a:off x="0" y="1911747"/>
              <a:ext cx="9144000" cy="4946253"/>
            </a:xfrm>
            <a:prstGeom prst="rect">
              <a:avLst/>
            </a:prstGeom>
          </p:spPr>
        </p:pic>
      </p:grpSp>
      <p:sp>
        <p:nvSpPr>
          <p:cNvPr id="9" name="Rectangle 8">
            <a:extLst>
              <a:ext uri="{FF2B5EF4-FFF2-40B4-BE49-F238E27FC236}">
                <a16:creationId xmlns:a16="http://schemas.microsoft.com/office/drawing/2014/main" id="{0B53ED76-885B-4568-A67E-E506D2600047}"/>
              </a:ext>
            </a:extLst>
          </p:cNvPr>
          <p:cNvSpPr/>
          <p:nvPr/>
        </p:nvSpPr>
        <p:spPr>
          <a:xfrm>
            <a:off x="-1" y="987187"/>
            <a:ext cx="9144000" cy="586740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descr="A group of trees in a body of water&#10;&#10;Description automatically generated with low confidence">
            <a:extLst>
              <a:ext uri="{FF2B5EF4-FFF2-40B4-BE49-F238E27FC236}">
                <a16:creationId xmlns:a16="http://schemas.microsoft.com/office/drawing/2014/main" id="{7D267228-0390-4167-A06B-B6E925C7E321}"/>
              </a:ext>
            </a:extLst>
          </p:cNvPr>
          <p:cNvPicPr>
            <a:picLocks noChangeAspect="1"/>
          </p:cNvPicPr>
          <p:nvPr/>
        </p:nvPicPr>
        <p:blipFill rotWithShape="1">
          <a:blip r:embed="rId4">
            <a:alphaModFix amt="20000"/>
          </a:blip>
          <a:srcRect b="7505"/>
          <a:stretch/>
        </p:blipFill>
        <p:spPr>
          <a:xfrm>
            <a:off x="19523" y="990600"/>
            <a:ext cx="9144000" cy="5863987"/>
          </a:xfrm>
          <a:prstGeom prst="rect">
            <a:avLst/>
          </a:prstGeom>
        </p:spPr>
      </p:pic>
      <p:sp>
        <p:nvSpPr>
          <p:cNvPr id="28" name="Rectangle: Rounded Corners 33">
            <a:extLst>
              <a:ext uri="{FF2B5EF4-FFF2-40B4-BE49-F238E27FC236}">
                <a16:creationId xmlns:a16="http://schemas.microsoft.com/office/drawing/2014/main" id="{665DA026-22E3-4C38-BD3F-A27A25622060}"/>
              </a:ext>
            </a:extLst>
          </p:cNvPr>
          <p:cNvSpPr/>
          <p:nvPr/>
        </p:nvSpPr>
        <p:spPr>
          <a:xfrm>
            <a:off x="285922" y="5165149"/>
            <a:ext cx="8572154" cy="662793"/>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Human beings </a:t>
            </a:r>
            <a:r>
              <a:rPr lang="en-GB" sz="1600" dirty="0">
                <a:solidFill>
                  <a:schemeClr val="tx1"/>
                </a:solidFill>
                <a:latin typeface="Century Gothic"/>
                <a:ea typeface="Century Gothic"/>
                <a:cs typeface="Century Gothic"/>
                <a:sym typeface="Century Gothic"/>
              </a:rPr>
              <a:t>have always</a:t>
            </a:r>
            <a:r>
              <a:rPr lang="en-GB" sz="1600" b="1" dirty="0">
                <a:solidFill>
                  <a:schemeClr val="tx1"/>
                </a:solidFill>
                <a:latin typeface="Century Gothic"/>
                <a:ea typeface="Century Gothic"/>
                <a:cs typeface="Century Gothic"/>
                <a:sym typeface="Century Gothic"/>
              </a:rPr>
              <a:t> relied on nature to survive. </a:t>
            </a:r>
            <a:r>
              <a:rPr lang="en-GB" sz="1600" dirty="0">
                <a:solidFill>
                  <a:schemeClr val="tx1"/>
                </a:solidFill>
                <a:latin typeface="Century Gothic"/>
                <a:ea typeface="Century Gothic"/>
                <a:cs typeface="Century Gothic"/>
                <a:sym typeface="Century Gothic"/>
              </a:rPr>
              <a:t>For example, we have </a:t>
            </a:r>
            <a:r>
              <a:rPr lang="en-GB" sz="1600" b="1" dirty="0">
                <a:solidFill>
                  <a:schemeClr val="tx1"/>
                </a:solidFill>
                <a:latin typeface="Century Gothic"/>
                <a:ea typeface="Century Gothic"/>
                <a:cs typeface="Century Gothic"/>
                <a:sym typeface="Century Gothic"/>
              </a:rPr>
              <a:t>grown food </a:t>
            </a:r>
            <a:r>
              <a:rPr lang="en-GB" sz="1600" dirty="0">
                <a:solidFill>
                  <a:schemeClr val="tx1"/>
                </a:solidFill>
                <a:latin typeface="Century Gothic"/>
                <a:ea typeface="Century Gothic"/>
                <a:cs typeface="Century Gothic"/>
                <a:sym typeface="Century Gothic"/>
              </a:rPr>
              <a:t>to eat or </a:t>
            </a:r>
            <a:r>
              <a:rPr lang="en-GB" sz="1600" b="1" dirty="0">
                <a:solidFill>
                  <a:schemeClr val="tx1"/>
                </a:solidFill>
                <a:latin typeface="Century Gothic"/>
                <a:ea typeface="Century Gothic"/>
                <a:cs typeface="Century Gothic"/>
                <a:sym typeface="Century Gothic"/>
              </a:rPr>
              <a:t>looked for water </a:t>
            </a:r>
            <a:r>
              <a:rPr lang="en-GB" sz="1600" dirty="0">
                <a:solidFill>
                  <a:schemeClr val="tx1"/>
                </a:solidFill>
                <a:latin typeface="Century Gothic"/>
                <a:ea typeface="Century Gothic"/>
                <a:cs typeface="Century Gothic"/>
                <a:sym typeface="Century Gothic"/>
              </a:rPr>
              <a:t>to drink in order to </a:t>
            </a:r>
            <a:r>
              <a:rPr lang="en-GB" sz="1600" b="1" dirty="0">
                <a:solidFill>
                  <a:schemeClr val="tx1"/>
                </a:solidFill>
                <a:latin typeface="Century Gothic"/>
                <a:ea typeface="Century Gothic"/>
                <a:cs typeface="Century Gothic"/>
                <a:sym typeface="Century Gothic"/>
              </a:rPr>
              <a:t>fuel our bodies</a:t>
            </a:r>
            <a:r>
              <a:rPr lang="en-GB" sz="1600" dirty="0">
                <a:solidFill>
                  <a:schemeClr val="tx1"/>
                </a:solidFill>
                <a:latin typeface="Century Gothic"/>
                <a:ea typeface="Century Gothic"/>
                <a:cs typeface="Century Gothic"/>
                <a:sym typeface="Century Gothic"/>
              </a:rPr>
              <a:t>!</a:t>
            </a:r>
          </a:p>
        </p:txBody>
      </p:sp>
      <p:sp>
        <p:nvSpPr>
          <p:cNvPr id="30" name="Text Placeholder 1">
            <a:extLst>
              <a:ext uri="{FF2B5EF4-FFF2-40B4-BE49-F238E27FC236}">
                <a16:creationId xmlns:a16="http://schemas.microsoft.com/office/drawing/2014/main" id="{64864299-759D-4EDB-B717-0F21A37A8CAA}"/>
              </a:ext>
            </a:extLst>
          </p:cNvPr>
          <p:cNvSpPr>
            <a:spLocks noGrp="1"/>
          </p:cNvSpPr>
          <p:nvPr>
            <p:ph type="body" sz="quarter" idx="10"/>
          </p:nvPr>
        </p:nvSpPr>
        <p:spPr>
          <a:xfrm>
            <a:off x="776288" y="241911"/>
            <a:ext cx="7739062" cy="571500"/>
          </a:xfrm>
        </p:spPr>
        <p:txBody>
          <a:bodyPr/>
          <a:lstStyle/>
          <a:p>
            <a:r>
              <a:rPr lang="en-GB" dirty="0"/>
              <a:t>The power of nature…</a:t>
            </a:r>
          </a:p>
        </p:txBody>
      </p:sp>
      <p:sp>
        <p:nvSpPr>
          <p:cNvPr id="31" name="Pentagon 20">
            <a:extLst>
              <a:ext uri="{FF2B5EF4-FFF2-40B4-BE49-F238E27FC236}">
                <a16:creationId xmlns:a16="http://schemas.microsoft.com/office/drawing/2014/main" id="{DEE45E4A-13E4-4153-8ACD-6DA5E376A3F5}"/>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32" name="Graphic 31" descr="Thought bubble">
            <a:extLst>
              <a:ext uri="{FF2B5EF4-FFF2-40B4-BE49-F238E27FC236}">
                <a16:creationId xmlns:a16="http://schemas.microsoft.com/office/drawing/2014/main" id="{60F14840-5D10-4402-9F89-8698B007E6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6" y="157905"/>
            <a:ext cx="597300" cy="597300"/>
          </a:xfrm>
          <a:prstGeom prst="rect">
            <a:avLst/>
          </a:prstGeom>
        </p:spPr>
      </p:pic>
      <p:sp>
        <p:nvSpPr>
          <p:cNvPr id="33" name="Rectangle: Rounded Corners 33">
            <a:extLst>
              <a:ext uri="{FF2B5EF4-FFF2-40B4-BE49-F238E27FC236}">
                <a16:creationId xmlns:a16="http://schemas.microsoft.com/office/drawing/2014/main" id="{2A424529-0CE8-4757-B7AA-CB79932EDFC9}"/>
              </a:ext>
            </a:extLst>
          </p:cNvPr>
          <p:cNvSpPr/>
          <p:nvPr/>
        </p:nvSpPr>
        <p:spPr>
          <a:xfrm>
            <a:off x="305446" y="5971827"/>
            <a:ext cx="8572155" cy="662793"/>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But, </a:t>
            </a:r>
            <a:r>
              <a:rPr lang="en-GB" sz="1600" b="1" dirty="0">
                <a:solidFill>
                  <a:schemeClr val="tx1"/>
                </a:solidFill>
                <a:latin typeface="Century Gothic"/>
                <a:ea typeface="Century Gothic"/>
                <a:cs typeface="Century Gothic"/>
                <a:sym typeface="Century Gothic"/>
              </a:rPr>
              <a:t>over the past 20 years </a:t>
            </a:r>
            <a:r>
              <a:rPr lang="en-GB" sz="1600" dirty="0">
                <a:solidFill>
                  <a:schemeClr val="tx1"/>
                </a:solidFill>
                <a:latin typeface="Century Gothic"/>
                <a:ea typeface="Century Gothic"/>
                <a:cs typeface="Century Gothic"/>
                <a:sym typeface="Century Gothic"/>
              </a:rPr>
              <a:t>scientists have found that </a:t>
            </a:r>
            <a:r>
              <a:rPr lang="en-GB" sz="1600" b="1" dirty="0">
                <a:solidFill>
                  <a:schemeClr val="tx1"/>
                </a:solidFill>
                <a:latin typeface="Century Gothic"/>
                <a:ea typeface="Century Gothic"/>
                <a:cs typeface="Century Gothic"/>
                <a:sym typeface="Century Gothic"/>
              </a:rPr>
              <a:t>nature</a:t>
            </a:r>
            <a:r>
              <a:rPr lang="en-GB" sz="1600" dirty="0">
                <a:solidFill>
                  <a:schemeClr val="tx1"/>
                </a:solidFill>
                <a:latin typeface="Century Gothic"/>
                <a:ea typeface="Century Gothic"/>
                <a:cs typeface="Century Gothic"/>
                <a:sym typeface="Century Gothic"/>
              </a:rPr>
              <a:t> doesn’t just give us food and water –</a:t>
            </a:r>
            <a:r>
              <a:rPr lang="en-GB" sz="1600" b="1" dirty="0">
                <a:solidFill>
                  <a:schemeClr val="tx1"/>
                </a:solidFill>
                <a:latin typeface="Century Gothic"/>
                <a:ea typeface="Century Gothic"/>
                <a:cs typeface="Century Gothic"/>
                <a:sym typeface="Century Gothic"/>
              </a:rPr>
              <a:t> it’s also important for keeping us mentally well.</a:t>
            </a:r>
            <a:endParaRPr lang="en-GB" sz="1600" dirty="0">
              <a:solidFill>
                <a:schemeClr val="tx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22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withEffect">
                                  <p:stCondLst>
                                    <p:cond delay="0"/>
                                  </p:stCondLst>
                                  <p:childTnLst>
                                    <p:anim calcmode="lin" valueType="num">
                                      <p:cBhvr additive="base">
                                        <p:cTn id="6" dur="5000"/>
                                        <p:tgtEl>
                                          <p:spTgt spid="5"/>
                                        </p:tgtEl>
                                        <p:attrNameLst>
                                          <p:attrName>ppt_x</p:attrName>
                                        </p:attrNameLst>
                                      </p:cBhvr>
                                      <p:tavLst>
                                        <p:tav tm="0">
                                          <p:val>
                                            <p:strVal val="ppt_x"/>
                                          </p:val>
                                        </p:tav>
                                        <p:tav tm="100000">
                                          <p:val>
                                            <p:strVal val="ppt_x"/>
                                          </p:val>
                                        </p:tav>
                                      </p:tavLst>
                                    </p:anim>
                                    <p:anim calcmode="lin" valueType="num">
                                      <p:cBhvr additive="base">
                                        <p:cTn id="7" dur="5000"/>
                                        <p:tgtEl>
                                          <p:spTgt spid="5"/>
                                        </p:tgtEl>
                                        <p:attrNameLst>
                                          <p:attrName>ppt_y</p:attrName>
                                        </p:attrNameLst>
                                      </p:cBhvr>
                                      <p:tavLst>
                                        <p:tav tm="0">
                                          <p:val>
                                            <p:strVal val="ppt_y"/>
                                          </p:val>
                                        </p:tav>
                                        <p:tav tm="100000">
                                          <p:val>
                                            <p:strVal val="0-ppt_h/2"/>
                                          </p:val>
                                        </p:tav>
                                      </p:tavLst>
                                    </p:anim>
                                    <p:set>
                                      <p:cBhvr>
                                        <p:cTn id="8" dur="1" fill="hold">
                                          <p:stCondLst>
                                            <p:cond delay="4999"/>
                                          </p:stCondLst>
                                        </p:cTn>
                                        <p:tgtEl>
                                          <p:spTgt spid="5"/>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0"/>
                                        <p:tgtEl>
                                          <p:spTgt spid="9"/>
                                        </p:tgtEl>
                                      </p:cBhvr>
                                    </p:animEffect>
                                    <p:set>
                                      <p:cBhvr>
                                        <p:cTn id="11" dur="1" fill="hold">
                                          <p:stCondLst>
                                            <p:cond delay="4999"/>
                                          </p:stCondLst>
                                        </p:cTn>
                                        <p:tgtEl>
                                          <p:spTgt spid="9"/>
                                        </p:tgtEl>
                                        <p:attrNameLst>
                                          <p:attrName>style.visibility</p:attrName>
                                        </p:attrNameLst>
                                      </p:cBhvr>
                                      <p:to>
                                        <p:strVal val="hidden"/>
                                      </p:to>
                                    </p:set>
                                  </p:childTnLst>
                                </p:cTn>
                              </p:par>
                              <p:par>
                                <p:cTn id="12" presetID="2" presetClass="exit" presetSubtype="8" fill="hold" nodeType="withEffect">
                                  <p:stCondLst>
                                    <p:cond delay="0"/>
                                  </p:stCondLst>
                                  <p:childTnLst>
                                    <p:anim calcmode="lin" valueType="num">
                                      <p:cBhvr additive="base">
                                        <p:cTn id="13" dur="5000"/>
                                        <p:tgtEl>
                                          <p:spTgt spid="4"/>
                                        </p:tgtEl>
                                        <p:attrNameLst>
                                          <p:attrName>ppt_x</p:attrName>
                                        </p:attrNameLst>
                                      </p:cBhvr>
                                      <p:tavLst>
                                        <p:tav tm="0">
                                          <p:val>
                                            <p:strVal val="ppt_x"/>
                                          </p:val>
                                        </p:tav>
                                        <p:tav tm="100000">
                                          <p:val>
                                            <p:strVal val="0-ppt_w/2"/>
                                          </p:val>
                                        </p:tav>
                                      </p:tavLst>
                                    </p:anim>
                                    <p:anim calcmode="lin" valueType="num">
                                      <p:cBhvr additive="base">
                                        <p:cTn id="14" dur="5000"/>
                                        <p:tgtEl>
                                          <p:spTgt spid="4"/>
                                        </p:tgtEl>
                                        <p:attrNameLst>
                                          <p:attrName>ppt_y</p:attrName>
                                        </p:attrNameLst>
                                      </p:cBhvr>
                                      <p:tavLst>
                                        <p:tav tm="0">
                                          <p:val>
                                            <p:strVal val="ppt_y"/>
                                          </p:val>
                                        </p:tav>
                                        <p:tav tm="100000">
                                          <p:val>
                                            <p:strVal val="ppt_y"/>
                                          </p:val>
                                        </p:tav>
                                      </p:tavLst>
                                    </p:anim>
                                    <p:set>
                                      <p:cBhvr>
                                        <p:cTn id="15" dur="1" fill="hold">
                                          <p:stCondLst>
                                            <p:cond delay="4999"/>
                                          </p:stCondLst>
                                        </p:cTn>
                                        <p:tgtEl>
                                          <p:spTgt spid="4"/>
                                        </p:tgtEl>
                                        <p:attrNameLst>
                                          <p:attrName>style.visibility</p:attrName>
                                        </p:attrNameLst>
                                      </p:cBhvr>
                                      <p:to>
                                        <p:strVal val="hidden"/>
                                      </p:to>
                                    </p:set>
                                  </p:childTnLst>
                                </p:cTn>
                              </p:par>
                            </p:childTnLst>
                          </p:cTn>
                        </p:par>
                        <p:par>
                          <p:cTn id="16" fill="hold">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hape&#10;&#10;Description automatically generated with medium confidence">
            <a:extLst>
              <a:ext uri="{FF2B5EF4-FFF2-40B4-BE49-F238E27FC236}">
                <a16:creationId xmlns:a16="http://schemas.microsoft.com/office/drawing/2014/main" id="{FA03827B-7F82-4CF4-B28E-DE18D1EB8325}"/>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GlowDiffused/>
                    </a14:imgEffect>
                  </a14:imgLayer>
                </a14:imgProps>
              </a:ext>
            </a:extLst>
          </a:blip>
          <a:srcRect t="26475" b="25698"/>
          <a:stretch/>
        </p:blipFill>
        <p:spPr>
          <a:xfrm flipV="1">
            <a:off x="-9490" y="4671355"/>
            <a:ext cx="9152583" cy="2186644"/>
          </a:xfrm>
          <a:prstGeom prst="rect">
            <a:avLst/>
          </a:prstGeom>
        </p:spPr>
      </p:pic>
      <p:pic>
        <p:nvPicPr>
          <p:cNvPr id="12" name="Graphic 11" descr="Cloud with solid fill">
            <a:extLst>
              <a:ext uri="{FF2B5EF4-FFF2-40B4-BE49-F238E27FC236}">
                <a16:creationId xmlns:a16="http://schemas.microsoft.com/office/drawing/2014/main" id="{FFD7E68C-71BE-4DFC-BACB-644A2090EB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0877" y="2095113"/>
            <a:ext cx="914400" cy="914400"/>
          </a:xfrm>
          <a:prstGeom prst="rect">
            <a:avLst/>
          </a:prstGeom>
        </p:spPr>
      </p:pic>
      <p:pic>
        <p:nvPicPr>
          <p:cNvPr id="14" name="Graphic 13" descr="Cloud with solid fill">
            <a:extLst>
              <a:ext uri="{FF2B5EF4-FFF2-40B4-BE49-F238E27FC236}">
                <a16:creationId xmlns:a16="http://schemas.microsoft.com/office/drawing/2014/main" id="{C59CC155-0F02-4CEF-8475-EEDD4E0F7C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94424" y="1533162"/>
            <a:ext cx="914400" cy="914400"/>
          </a:xfrm>
          <a:prstGeom prst="rect">
            <a:avLst/>
          </a:prstGeom>
        </p:spPr>
      </p:pic>
      <p:pic>
        <p:nvPicPr>
          <p:cNvPr id="16" name="Graphic 15" descr="Cloud with solid fill">
            <a:extLst>
              <a:ext uri="{FF2B5EF4-FFF2-40B4-BE49-F238E27FC236}">
                <a16:creationId xmlns:a16="http://schemas.microsoft.com/office/drawing/2014/main" id="{9F53FD0C-FF26-4C23-9C80-95B3771726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6378" y="1894704"/>
            <a:ext cx="914400" cy="914400"/>
          </a:xfrm>
          <a:prstGeom prst="rect">
            <a:avLst/>
          </a:prstGeom>
        </p:spPr>
      </p:pic>
      <p:pic>
        <p:nvPicPr>
          <p:cNvPr id="17" name="Graphic 16" descr="Cloud with solid fill">
            <a:extLst>
              <a:ext uri="{FF2B5EF4-FFF2-40B4-BE49-F238E27FC236}">
                <a16:creationId xmlns:a16="http://schemas.microsoft.com/office/drawing/2014/main" id="{8BDAF12A-58A3-4D5D-A209-8DFD72D01F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76" y="1180713"/>
            <a:ext cx="914400" cy="914400"/>
          </a:xfrm>
          <a:prstGeom prst="rect">
            <a:avLst/>
          </a:prstGeom>
        </p:spPr>
      </p:pic>
      <p:pic>
        <p:nvPicPr>
          <p:cNvPr id="18" name="Graphic 17" descr="Cloud with solid fill">
            <a:extLst>
              <a:ext uri="{FF2B5EF4-FFF2-40B4-BE49-F238E27FC236}">
                <a16:creationId xmlns:a16="http://schemas.microsoft.com/office/drawing/2014/main" id="{2001DBC3-E4BF-40AE-B4EA-2B43A42779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150" y="2101548"/>
            <a:ext cx="914400" cy="914400"/>
          </a:xfrm>
          <a:prstGeom prst="rect">
            <a:avLst/>
          </a:prstGeom>
        </p:spPr>
      </p:pic>
      <p:pic>
        <p:nvPicPr>
          <p:cNvPr id="19" name="Graphic 18" descr="Cloud with solid fill">
            <a:extLst>
              <a:ext uri="{FF2B5EF4-FFF2-40B4-BE49-F238E27FC236}">
                <a16:creationId xmlns:a16="http://schemas.microsoft.com/office/drawing/2014/main" id="{96E7CB38-36A0-43C6-B8DC-13023EAD3B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1727" y="1249482"/>
            <a:ext cx="914400" cy="914400"/>
          </a:xfrm>
          <a:prstGeom prst="rect">
            <a:avLst/>
          </a:prstGeom>
        </p:spPr>
      </p:pic>
      <p:sp>
        <p:nvSpPr>
          <p:cNvPr id="13" name="Rectangle 12">
            <a:extLst>
              <a:ext uri="{FF2B5EF4-FFF2-40B4-BE49-F238E27FC236}">
                <a16:creationId xmlns:a16="http://schemas.microsoft.com/office/drawing/2014/main" id="{363439A0-211D-4C06-906D-626A6385C330}"/>
              </a:ext>
            </a:extLst>
          </p:cNvPr>
          <p:cNvSpPr/>
          <p:nvPr/>
        </p:nvSpPr>
        <p:spPr>
          <a:xfrm>
            <a:off x="0" y="4706898"/>
            <a:ext cx="9144000" cy="2151102"/>
          </a:xfrm>
          <a:prstGeom prst="rect">
            <a:avLst/>
          </a:prstGeom>
          <a:solidFill>
            <a:schemeClr val="tx2">
              <a:lumMod val="40000"/>
              <a:lumOff val="60000"/>
              <a:alpha val="3019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descr="Shape&#10;&#10;Description automatically generated with medium confidence">
            <a:extLst>
              <a:ext uri="{FF2B5EF4-FFF2-40B4-BE49-F238E27FC236}">
                <a16:creationId xmlns:a16="http://schemas.microsoft.com/office/drawing/2014/main" id="{96E4C8F0-2B08-49EC-8F1C-0445943EE32A}"/>
              </a:ext>
            </a:extLst>
          </p:cNvPr>
          <p:cNvPicPr>
            <a:picLocks noChangeAspect="1"/>
          </p:cNvPicPr>
          <p:nvPr/>
        </p:nvPicPr>
        <p:blipFill>
          <a:blip r:embed="rId7"/>
          <a:stretch>
            <a:fillRect/>
          </a:stretch>
        </p:blipFill>
        <p:spPr>
          <a:xfrm>
            <a:off x="907" y="1358900"/>
            <a:ext cx="9144000" cy="4572000"/>
          </a:xfrm>
          <a:prstGeom prst="rect">
            <a:avLst/>
          </a:prstGeom>
        </p:spPr>
      </p:pic>
      <p:sp>
        <p:nvSpPr>
          <p:cNvPr id="6" name="Text Placeholder 1">
            <a:extLst>
              <a:ext uri="{FF2B5EF4-FFF2-40B4-BE49-F238E27FC236}">
                <a16:creationId xmlns:a16="http://schemas.microsoft.com/office/drawing/2014/main" id="{C88B920A-4297-4CA0-8707-38B2716114F7}"/>
              </a:ext>
            </a:extLst>
          </p:cNvPr>
          <p:cNvSpPr>
            <a:spLocks noGrp="1"/>
          </p:cNvSpPr>
          <p:nvPr>
            <p:ph type="body" sz="quarter" idx="10"/>
          </p:nvPr>
        </p:nvSpPr>
        <p:spPr>
          <a:xfrm>
            <a:off x="776288" y="241911"/>
            <a:ext cx="7739062" cy="571500"/>
          </a:xfrm>
        </p:spPr>
        <p:txBody>
          <a:bodyPr/>
          <a:lstStyle/>
          <a:p>
            <a:r>
              <a:rPr lang="en-GB" dirty="0"/>
              <a:t>The power of nature…</a:t>
            </a:r>
          </a:p>
        </p:txBody>
      </p:sp>
      <p:sp>
        <p:nvSpPr>
          <p:cNvPr id="7" name="Pentagon 20">
            <a:extLst>
              <a:ext uri="{FF2B5EF4-FFF2-40B4-BE49-F238E27FC236}">
                <a16:creationId xmlns:a16="http://schemas.microsoft.com/office/drawing/2014/main" id="{DB2ED49E-A960-4D01-A0CD-E56BA86AFDC2}"/>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8" name="Graphic 7" descr="Thought bubble">
            <a:extLst>
              <a:ext uri="{FF2B5EF4-FFF2-40B4-BE49-F238E27FC236}">
                <a16:creationId xmlns:a16="http://schemas.microsoft.com/office/drawing/2014/main" id="{8DA32DFC-08BE-4442-A91F-953F99A1D0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96" y="157905"/>
            <a:ext cx="597300" cy="597300"/>
          </a:xfrm>
          <a:prstGeom prst="rect">
            <a:avLst/>
          </a:prstGeom>
        </p:spPr>
      </p:pic>
      <p:sp>
        <p:nvSpPr>
          <p:cNvPr id="9" name="Rectangle: Rounded Corners 33">
            <a:extLst>
              <a:ext uri="{FF2B5EF4-FFF2-40B4-BE49-F238E27FC236}">
                <a16:creationId xmlns:a16="http://schemas.microsoft.com/office/drawing/2014/main" id="{40999BF4-BA07-4973-8FF7-C342972AB83A}"/>
              </a:ext>
            </a:extLst>
          </p:cNvPr>
          <p:cNvSpPr/>
          <p:nvPr/>
        </p:nvSpPr>
        <p:spPr>
          <a:xfrm>
            <a:off x="285923" y="1265151"/>
            <a:ext cx="8572154" cy="898731"/>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As </a:t>
            </a:r>
            <a:r>
              <a:rPr lang="en-GB" sz="1600" b="1" dirty="0">
                <a:solidFill>
                  <a:schemeClr val="tx1"/>
                </a:solidFill>
                <a:latin typeface="Century Gothic"/>
                <a:ea typeface="Century Gothic"/>
                <a:cs typeface="Century Gothic"/>
                <a:sym typeface="Century Gothic"/>
              </a:rPr>
              <a:t>humans have evolved</a:t>
            </a:r>
            <a:r>
              <a:rPr lang="en-GB" sz="1600" dirty="0">
                <a:solidFill>
                  <a:schemeClr val="tx1"/>
                </a:solidFill>
                <a:latin typeface="Century Gothic"/>
                <a:ea typeface="Century Gothic"/>
                <a:cs typeface="Century Gothic"/>
                <a:sym typeface="Century Gothic"/>
              </a:rPr>
              <a:t>, we’ve </a:t>
            </a:r>
            <a:r>
              <a:rPr lang="en-GB" sz="1600" b="1" dirty="0">
                <a:solidFill>
                  <a:schemeClr val="tx1"/>
                </a:solidFill>
                <a:latin typeface="Century Gothic"/>
                <a:ea typeface="Century Gothic"/>
                <a:cs typeface="Century Gothic"/>
                <a:sym typeface="Century Gothic"/>
              </a:rPr>
              <a:t>constructed many more buildings and developed new technologies</a:t>
            </a:r>
            <a:r>
              <a:rPr lang="en-GB" sz="1600" dirty="0">
                <a:solidFill>
                  <a:schemeClr val="tx1"/>
                </a:solidFill>
                <a:latin typeface="Century Gothic"/>
                <a:ea typeface="Century Gothic"/>
                <a:cs typeface="Century Gothic"/>
                <a:sym typeface="Century Gothic"/>
              </a:rPr>
              <a:t>. This means that it can be </a:t>
            </a:r>
            <a:r>
              <a:rPr lang="en-GB" sz="1600" b="1" dirty="0">
                <a:solidFill>
                  <a:schemeClr val="tx1"/>
                </a:solidFill>
                <a:latin typeface="Century Gothic"/>
                <a:ea typeface="Century Gothic"/>
                <a:cs typeface="Century Gothic"/>
                <a:sym typeface="Century Gothic"/>
              </a:rPr>
              <a:t>harder to find nature </a:t>
            </a:r>
            <a:r>
              <a:rPr lang="en-GB" sz="1600" dirty="0">
                <a:solidFill>
                  <a:schemeClr val="tx1"/>
                </a:solidFill>
                <a:latin typeface="Century Gothic"/>
                <a:ea typeface="Century Gothic"/>
                <a:cs typeface="Century Gothic"/>
                <a:sym typeface="Century Gothic"/>
              </a:rPr>
              <a:t>than it </a:t>
            </a:r>
            <a:r>
              <a:rPr lang="en-GB" sz="1600" b="1" dirty="0">
                <a:solidFill>
                  <a:schemeClr val="tx1"/>
                </a:solidFill>
                <a:latin typeface="Century Gothic"/>
                <a:ea typeface="Century Gothic"/>
                <a:cs typeface="Century Gothic"/>
                <a:sym typeface="Century Gothic"/>
              </a:rPr>
              <a:t>used to </a:t>
            </a:r>
            <a:r>
              <a:rPr lang="en-GB" sz="1600" dirty="0">
                <a:solidFill>
                  <a:schemeClr val="tx1"/>
                </a:solidFill>
                <a:latin typeface="Century Gothic"/>
                <a:ea typeface="Century Gothic"/>
                <a:cs typeface="Century Gothic"/>
                <a:sym typeface="Century Gothic"/>
              </a:rPr>
              <a:t>be.</a:t>
            </a:r>
          </a:p>
        </p:txBody>
      </p:sp>
      <p:sp>
        <p:nvSpPr>
          <p:cNvPr id="10" name="Rectangle: Rounded Corners 9">
            <a:extLst>
              <a:ext uri="{FF2B5EF4-FFF2-40B4-BE49-F238E27FC236}">
                <a16:creationId xmlns:a16="http://schemas.microsoft.com/office/drawing/2014/main" id="{05356F48-A1B6-4180-A129-466E12279BE9}"/>
              </a:ext>
            </a:extLst>
          </p:cNvPr>
          <p:cNvSpPr/>
          <p:nvPr/>
        </p:nvSpPr>
        <p:spPr>
          <a:xfrm>
            <a:off x="285923" y="4474379"/>
            <a:ext cx="8572154" cy="980730"/>
          </a:xfrm>
          <a:prstGeom prst="roundRect">
            <a:avLst/>
          </a:prstGeom>
          <a:solidFill>
            <a:schemeClr val="accent5"/>
          </a:solidFill>
          <a:ln w="28575">
            <a:solidFill>
              <a:schemeClr val="tx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True or false? (5-10 mins)</a:t>
            </a:r>
          </a:p>
          <a:p>
            <a:pPr algn="ctr"/>
            <a:r>
              <a:rPr lang="en-GB" sz="1600" dirty="0"/>
              <a:t>On the next slide, you will see five statements about how nature can affect our mental health. For each one, decide if you think it is true or false. </a:t>
            </a:r>
          </a:p>
        </p:txBody>
      </p:sp>
      <p:pic>
        <p:nvPicPr>
          <p:cNvPr id="11" name="Picture 10" descr="A picture containing graphics, clock, drawing&#10;&#10;Description automatically generated">
            <a:extLst>
              <a:ext uri="{FF2B5EF4-FFF2-40B4-BE49-F238E27FC236}">
                <a16:creationId xmlns:a16="http://schemas.microsoft.com/office/drawing/2014/main" id="{144292F7-D7C6-4DAC-BFB0-F3666B4A69F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5446" y="5684650"/>
            <a:ext cx="654330" cy="980729"/>
          </a:xfrm>
          <a:prstGeom prst="rect">
            <a:avLst/>
          </a:prstGeom>
        </p:spPr>
      </p:pic>
      <p:sp>
        <p:nvSpPr>
          <p:cNvPr id="15" name="Rectangle: Rounded Corners 33">
            <a:extLst>
              <a:ext uri="{FF2B5EF4-FFF2-40B4-BE49-F238E27FC236}">
                <a16:creationId xmlns:a16="http://schemas.microsoft.com/office/drawing/2014/main" id="{6E8C0B52-E7BB-4FB6-AEE8-3E2C3A920337}"/>
              </a:ext>
            </a:extLst>
          </p:cNvPr>
          <p:cNvSpPr/>
          <p:nvPr/>
        </p:nvSpPr>
        <p:spPr>
          <a:xfrm>
            <a:off x="1083365" y="5797271"/>
            <a:ext cx="7774712" cy="700237"/>
          </a:xfrm>
          <a:prstGeom prst="wedgeRoundRectCallout">
            <a:avLst>
              <a:gd name="adj1" fmla="val -52799"/>
              <a:gd name="adj2" fmla="val -34440"/>
              <a:gd name="adj3" fmla="val 16667"/>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Mental health:</a:t>
            </a:r>
          </a:p>
          <a:p>
            <a:pPr algn="ctr"/>
            <a:r>
              <a:rPr lang="en-GB" sz="1600" dirty="0">
                <a:solidFill>
                  <a:schemeClr val="tx1"/>
                </a:solidFill>
                <a:latin typeface="Century Gothic"/>
                <a:ea typeface="Century Gothic"/>
                <a:cs typeface="Century Gothic"/>
                <a:sym typeface="Century Gothic"/>
              </a:rPr>
              <a:t>The condition of the mind that shows whether someone is feeling happy. </a:t>
            </a:r>
          </a:p>
        </p:txBody>
      </p:sp>
      <p:sp>
        <p:nvSpPr>
          <p:cNvPr id="26" name="Rectangle 25">
            <a:extLst>
              <a:ext uri="{FF2B5EF4-FFF2-40B4-BE49-F238E27FC236}">
                <a16:creationId xmlns:a16="http://schemas.microsoft.com/office/drawing/2014/main" id="{54A7A211-8722-4239-8962-5D894927F753}"/>
              </a:ext>
            </a:extLst>
          </p:cNvPr>
          <p:cNvSpPr/>
          <p:nvPr/>
        </p:nvSpPr>
        <p:spPr>
          <a:xfrm>
            <a:off x="-9490" y="990600"/>
            <a:ext cx="9157420" cy="5867400"/>
          </a:xfrm>
          <a:prstGeom prst="rect">
            <a:avLst/>
          </a:prstGeom>
          <a:solidFill>
            <a:srgbClr val="9999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826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0"/>
                                        <p:tgtEl>
                                          <p:spTgt spid="26"/>
                                        </p:tgtEl>
                                      </p:cBhvr>
                                    </p:animEffect>
                                    <p:set>
                                      <p:cBhvr>
                                        <p:cTn id="7" dur="1" fill="hold">
                                          <p:stCondLst>
                                            <p:cond delay="49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0B47675D-8C01-4E1D-BC00-B86F2A8EC850}"/>
              </a:ext>
            </a:extLst>
          </p:cNvPr>
          <p:cNvGraphicFramePr/>
          <p:nvPr/>
        </p:nvGraphicFramePr>
        <p:xfrm>
          <a:off x="2150302" y="814733"/>
          <a:ext cx="4839519" cy="352935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E0804D2E-EDCC-48EA-AE05-F60E93A25BFE}"/>
              </a:ext>
            </a:extLst>
          </p:cNvPr>
          <p:cNvSpPr txBox="1"/>
          <p:nvPr/>
        </p:nvSpPr>
        <p:spPr>
          <a:xfrm>
            <a:off x="3488974" y="4703598"/>
            <a:ext cx="837089" cy="369332"/>
          </a:xfrm>
          <a:prstGeom prst="rect">
            <a:avLst/>
          </a:prstGeom>
          <a:noFill/>
        </p:spPr>
        <p:txBody>
          <a:bodyPr wrap="none" rtlCol="0">
            <a:spAutoFit/>
          </a:bodyPr>
          <a:lstStyle/>
          <a:p>
            <a:pPr algn="ctr"/>
            <a:r>
              <a:rPr lang="en-GB" b="1" dirty="0"/>
              <a:t>38.9%</a:t>
            </a:r>
          </a:p>
        </p:txBody>
      </p:sp>
      <p:grpSp>
        <p:nvGrpSpPr>
          <p:cNvPr id="20" name="Group 19">
            <a:extLst>
              <a:ext uri="{FF2B5EF4-FFF2-40B4-BE49-F238E27FC236}">
                <a16:creationId xmlns:a16="http://schemas.microsoft.com/office/drawing/2014/main" id="{D5F1EFD1-0787-4E5F-A31A-B5E260105F99}"/>
              </a:ext>
            </a:extLst>
          </p:cNvPr>
          <p:cNvGrpSpPr/>
          <p:nvPr/>
        </p:nvGrpSpPr>
        <p:grpSpPr>
          <a:xfrm>
            <a:off x="3463804" y="4330797"/>
            <a:ext cx="880223" cy="369332"/>
            <a:chOff x="2730423" y="3886887"/>
            <a:chExt cx="880223" cy="369332"/>
          </a:xfrm>
        </p:grpSpPr>
        <p:sp>
          <p:nvSpPr>
            <p:cNvPr id="27" name="Oval 26">
              <a:extLst>
                <a:ext uri="{FF2B5EF4-FFF2-40B4-BE49-F238E27FC236}">
                  <a16:creationId xmlns:a16="http://schemas.microsoft.com/office/drawing/2014/main" id="{2CF11E90-22BD-4340-BEB5-FB2C83BDFA24}"/>
                </a:ext>
              </a:extLst>
            </p:cNvPr>
            <p:cNvSpPr/>
            <p:nvPr/>
          </p:nvSpPr>
          <p:spPr>
            <a:xfrm>
              <a:off x="2730423" y="3913956"/>
              <a:ext cx="315195" cy="315195"/>
            </a:xfrm>
            <a:prstGeom prst="ellipse">
              <a:avLst/>
            </a:prstGeom>
            <a:solidFill>
              <a:srgbClr val="80A0F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A9792CE9-6D5E-46C2-9A67-6197A82911BB}"/>
                </a:ext>
              </a:extLst>
            </p:cNvPr>
            <p:cNvSpPr txBox="1"/>
            <p:nvPr/>
          </p:nvSpPr>
          <p:spPr>
            <a:xfrm>
              <a:off x="3034847" y="3886887"/>
              <a:ext cx="575799" cy="369332"/>
            </a:xfrm>
            <a:prstGeom prst="rect">
              <a:avLst/>
            </a:prstGeom>
            <a:noFill/>
          </p:spPr>
          <p:txBody>
            <a:bodyPr wrap="none" rtlCol="0">
              <a:spAutoFit/>
            </a:bodyPr>
            <a:lstStyle/>
            <a:p>
              <a:pPr defTabSz="457200"/>
              <a:r>
                <a:rPr lang="en-GB" b="1" dirty="0">
                  <a:solidFill>
                    <a:prstClr val="black"/>
                  </a:solidFill>
                  <a:latin typeface="Century Gothic"/>
                </a:rPr>
                <a:t>Yes</a:t>
              </a:r>
            </a:p>
          </p:txBody>
        </p:sp>
      </p:grpSp>
      <p:grpSp>
        <p:nvGrpSpPr>
          <p:cNvPr id="29" name="Group 28">
            <a:extLst>
              <a:ext uri="{FF2B5EF4-FFF2-40B4-BE49-F238E27FC236}">
                <a16:creationId xmlns:a16="http://schemas.microsoft.com/office/drawing/2014/main" id="{38862E7F-B410-40C8-BEFA-6590B38E3D2D}"/>
              </a:ext>
            </a:extLst>
          </p:cNvPr>
          <p:cNvGrpSpPr/>
          <p:nvPr/>
        </p:nvGrpSpPr>
        <p:grpSpPr>
          <a:xfrm>
            <a:off x="5043949" y="4300880"/>
            <a:ext cx="808088" cy="369332"/>
            <a:chOff x="2730423" y="3886887"/>
            <a:chExt cx="808088" cy="369332"/>
          </a:xfrm>
        </p:grpSpPr>
        <p:sp>
          <p:nvSpPr>
            <p:cNvPr id="30" name="Oval 29">
              <a:extLst>
                <a:ext uri="{FF2B5EF4-FFF2-40B4-BE49-F238E27FC236}">
                  <a16:creationId xmlns:a16="http://schemas.microsoft.com/office/drawing/2014/main" id="{982B9F01-9D25-4B9D-9176-9992B5DC4B93}"/>
                </a:ext>
              </a:extLst>
            </p:cNvPr>
            <p:cNvSpPr/>
            <p:nvPr/>
          </p:nvSpPr>
          <p:spPr>
            <a:xfrm>
              <a:off x="2730423" y="3913956"/>
              <a:ext cx="315195" cy="315195"/>
            </a:xfrm>
            <a:prstGeom prst="ellipse">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DA9FE047-1A1C-43C3-AF61-C4B098A20E53}"/>
                </a:ext>
              </a:extLst>
            </p:cNvPr>
            <p:cNvSpPr txBox="1"/>
            <p:nvPr/>
          </p:nvSpPr>
          <p:spPr>
            <a:xfrm>
              <a:off x="3034847" y="3886887"/>
              <a:ext cx="503664" cy="369332"/>
            </a:xfrm>
            <a:prstGeom prst="rect">
              <a:avLst/>
            </a:prstGeom>
            <a:noFill/>
          </p:spPr>
          <p:txBody>
            <a:bodyPr wrap="none" rtlCol="0">
              <a:spAutoFit/>
            </a:bodyPr>
            <a:lstStyle/>
            <a:p>
              <a:pPr defTabSz="457200"/>
              <a:r>
                <a:rPr lang="en-GB" b="1" dirty="0">
                  <a:solidFill>
                    <a:prstClr val="black"/>
                  </a:solidFill>
                  <a:latin typeface="Century Gothic"/>
                </a:rPr>
                <a:t>No</a:t>
              </a:r>
            </a:p>
          </p:txBody>
        </p:sp>
      </p:grpSp>
      <p:sp>
        <p:nvSpPr>
          <p:cNvPr id="32" name="TextBox 31">
            <a:extLst>
              <a:ext uri="{FF2B5EF4-FFF2-40B4-BE49-F238E27FC236}">
                <a16:creationId xmlns:a16="http://schemas.microsoft.com/office/drawing/2014/main" id="{C39E23B6-06D9-4E9F-986E-7896C8201D9D}"/>
              </a:ext>
            </a:extLst>
          </p:cNvPr>
          <p:cNvSpPr txBox="1"/>
          <p:nvPr/>
        </p:nvSpPr>
        <p:spPr>
          <a:xfrm>
            <a:off x="5017893" y="4700129"/>
            <a:ext cx="837089" cy="369332"/>
          </a:xfrm>
          <a:prstGeom prst="rect">
            <a:avLst/>
          </a:prstGeom>
          <a:noFill/>
        </p:spPr>
        <p:txBody>
          <a:bodyPr wrap="none" rtlCol="0">
            <a:spAutoFit/>
          </a:bodyPr>
          <a:lstStyle/>
          <a:p>
            <a:pPr algn="ctr"/>
            <a:r>
              <a:rPr lang="en-GB" b="1" dirty="0"/>
              <a:t>61.1%</a:t>
            </a:r>
          </a:p>
        </p:txBody>
      </p:sp>
      <p:sp>
        <p:nvSpPr>
          <p:cNvPr id="6" name="Rounded Rectangular Callout 26">
            <a:extLst>
              <a:ext uri="{FF2B5EF4-FFF2-40B4-BE49-F238E27FC236}">
                <a16:creationId xmlns:a16="http://schemas.microsoft.com/office/drawing/2014/main" id="{8DF28427-E384-4934-B41A-8EC510A65EDE}"/>
              </a:ext>
            </a:extLst>
          </p:cNvPr>
          <p:cNvSpPr/>
          <p:nvPr/>
        </p:nvSpPr>
        <p:spPr>
          <a:xfrm>
            <a:off x="6215823" y="1215615"/>
            <a:ext cx="2738327" cy="2458820"/>
          </a:xfrm>
          <a:prstGeom prst="wedgeRoundRectCallout">
            <a:avLst>
              <a:gd name="adj1" fmla="val -60540"/>
              <a:gd name="adj2" fmla="val -32081"/>
              <a:gd name="adj3" fmla="val 16667"/>
            </a:avLst>
          </a:prstGeom>
          <a:solidFill>
            <a:schemeClr val="bg1"/>
          </a:solidFill>
          <a:ln w="28575" cmpd="sng">
            <a:solidFill>
              <a:srgbClr val="DF60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“There's no way to verify an age even if it's to be younger than you are. How will they stop adults faking their age to join?”</a:t>
            </a:r>
          </a:p>
          <a:p>
            <a:pPr algn="ctr"/>
            <a:r>
              <a:rPr lang="en-GB" sz="1600" dirty="0">
                <a:solidFill>
                  <a:schemeClr val="tx1"/>
                </a:solidFill>
                <a:latin typeface="Century Gothic" panose="020B0502020202020204" pitchFamily="34" charset="0"/>
              </a:rPr>
              <a:t>Royal Alexandra &amp; Albert School</a:t>
            </a:r>
          </a:p>
        </p:txBody>
      </p:sp>
      <p:sp>
        <p:nvSpPr>
          <p:cNvPr id="8" name="Rounded Rectangular Callout 26">
            <a:extLst>
              <a:ext uri="{FF2B5EF4-FFF2-40B4-BE49-F238E27FC236}">
                <a16:creationId xmlns:a16="http://schemas.microsoft.com/office/drawing/2014/main" id="{B87A9C6E-9A0F-462E-ABA9-708764865F7B}"/>
              </a:ext>
            </a:extLst>
          </p:cNvPr>
          <p:cNvSpPr/>
          <p:nvPr/>
        </p:nvSpPr>
        <p:spPr>
          <a:xfrm>
            <a:off x="185973" y="1215615"/>
            <a:ext cx="2740223" cy="2458820"/>
          </a:xfrm>
          <a:prstGeom prst="wedgeRoundRectCallout">
            <a:avLst>
              <a:gd name="adj1" fmla="val 61278"/>
              <a:gd name="adj2" fmla="val -16615"/>
              <a:gd name="adj3" fmla="val 16667"/>
            </a:avLst>
          </a:prstGeom>
          <a:solidFill>
            <a:schemeClr val="bg1"/>
          </a:solidFill>
          <a:ln w="285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 “I think that under-13s should have Instagram because it is a good place for inspiration. You should use it for appropriate stuff like baking recipes.”</a:t>
            </a:r>
          </a:p>
          <a:p>
            <a:pPr algn="ctr"/>
            <a:r>
              <a:rPr lang="en-GB" sz="1600" dirty="0">
                <a:solidFill>
                  <a:schemeClr val="tx1"/>
                </a:solidFill>
                <a:latin typeface="Century Gothic" panose="020B0502020202020204" pitchFamily="34" charset="0"/>
              </a:rPr>
              <a:t>Northwood College for Girls</a:t>
            </a:r>
          </a:p>
        </p:txBody>
      </p:sp>
      <p:sp>
        <p:nvSpPr>
          <p:cNvPr id="22" name="Rectangle 21">
            <a:extLst>
              <a:ext uri="{FF2B5EF4-FFF2-40B4-BE49-F238E27FC236}">
                <a16:creationId xmlns:a16="http://schemas.microsoft.com/office/drawing/2014/main" id="{D7E3C814-C75E-495A-B3AB-000C363EEE6C}"/>
              </a:ext>
            </a:extLst>
          </p:cNvPr>
          <p:cNvSpPr/>
          <p:nvPr/>
        </p:nvSpPr>
        <p:spPr>
          <a:xfrm>
            <a:off x="891993" y="52767"/>
            <a:ext cx="7360014" cy="923330"/>
          </a:xfrm>
          <a:prstGeom prst="rect">
            <a:avLst/>
          </a:prstGeom>
        </p:spPr>
        <p:txBody>
          <a:bodyPr wrap="square">
            <a:spAutoFit/>
          </a:bodyPr>
          <a:lstStyle/>
          <a:p>
            <a:pPr algn="ctr">
              <a:buSzPct val="25000"/>
            </a:pPr>
            <a:r>
              <a:rPr lang="en-GB" sz="2700" b="1" dirty="0">
                <a:solidFill>
                  <a:schemeClr val="bg1"/>
                </a:solidFill>
                <a:latin typeface="Century Gothic" panose="020B0502020202020204" pitchFamily="34" charset="0"/>
                <a:ea typeface="Lato"/>
                <a:cs typeface="Lato"/>
                <a:sym typeface="Lato"/>
              </a:rPr>
              <a:t>Feedback: “Should under-13s have Instagram?”</a:t>
            </a:r>
            <a:endParaRPr lang="en-GB" sz="2700" b="1" dirty="0">
              <a:solidFill>
                <a:schemeClr val="bg1"/>
              </a:solidFill>
              <a:highlight>
                <a:srgbClr val="FF00FF"/>
              </a:highlight>
              <a:latin typeface="Century Gothic" panose="020B0502020202020204" pitchFamily="34" charset="0"/>
            </a:endParaRPr>
          </a:p>
        </p:txBody>
      </p:sp>
      <p:sp>
        <p:nvSpPr>
          <p:cNvPr id="17" name="Rounded Rectangular Callout 26">
            <a:extLst>
              <a:ext uri="{FF2B5EF4-FFF2-40B4-BE49-F238E27FC236}">
                <a16:creationId xmlns:a16="http://schemas.microsoft.com/office/drawing/2014/main" id="{8232E054-DC00-44A8-B5B3-261CC8FDC12A}"/>
              </a:ext>
            </a:extLst>
          </p:cNvPr>
          <p:cNvSpPr/>
          <p:nvPr/>
        </p:nvSpPr>
        <p:spPr>
          <a:xfrm>
            <a:off x="6215822" y="4067430"/>
            <a:ext cx="2738327" cy="2458820"/>
          </a:xfrm>
          <a:prstGeom prst="wedgeRoundRectCallout">
            <a:avLst>
              <a:gd name="adj1" fmla="val -52561"/>
              <a:gd name="adj2" fmla="val -62207"/>
              <a:gd name="adj3" fmla="val 16667"/>
            </a:avLst>
          </a:prstGeom>
          <a:solidFill>
            <a:schemeClr val="bg1"/>
          </a:solidFill>
          <a:ln w="28575" cmpd="sng">
            <a:solidFill>
              <a:srgbClr val="DF60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 “It shouldn't be available to kids as you can't make it 100% safe as there will always be a way for bad people to access it.”</a:t>
            </a:r>
          </a:p>
          <a:p>
            <a:pPr algn="ctr"/>
            <a:r>
              <a:rPr lang="en-GB" sz="1600" dirty="0">
                <a:solidFill>
                  <a:schemeClr val="tx1"/>
                </a:solidFill>
                <a:latin typeface="Century Gothic" panose="020B0502020202020204" pitchFamily="34" charset="0"/>
              </a:rPr>
              <a:t>Lower Farm Primary School</a:t>
            </a:r>
          </a:p>
        </p:txBody>
      </p:sp>
      <p:sp>
        <p:nvSpPr>
          <p:cNvPr id="16" name="Rounded Rectangular Callout 26">
            <a:extLst>
              <a:ext uri="{FF2B5EF4-FFF2-40B4-BE49-F238E27FC236}">
                <a16:creationId xmlns:a16="http://schemas.microsoft.com/office/drawing/2014/main" id="{0F2C4BA3-C8A8-40F8-BA8B-DDFD067FC5E7}"/>
              </a:ext>
            </a:extLst>
          </p:cNvPr>
          <p:cNvSpPr/>
          <p:nvPr/>
        </p:nvSpPr>
        <p:spPr>
          <a:xfrm>
            <a:off x="3119718" y="5284334"/>
            <a:ext cx="2883049" cy="1241916"/>
          </a:xfrm>
          <a:prstGeom prst="wedgeRoundRectCallout">
            <a:avLst>
              <a:gd name="adj1" fmla="val 3249"/>
              <a:gd name="adj2" fmla="val -67379"/>
              <a:gd name="adj3" fmla="val 16667"/>
            </a:avLst>
          </a:prstGeom>
          <a:solidFill>
            <a:schemeClr val="bg1"/>
          </a:solidFill>
          <a:ln w="285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“Yes, for over-10s only. As it can be constructive to entertain ourselves.”</a:t>
            </a:r>
          </a:p>
          <a:p>
            <a:pPr algn="ctr"/>
            <a:r>
              <a:rPr lang="en-GB" sz="1600" dirty="0">
                <a:solidFill>
                  <a:schemeClr val="tx1"/>
                </a:solidFill>
                <a:latin typeface="Century Gothic" panose="020B0502020202020204" pitchFamily="34" charset="0"/>
              </a:rPr>
              <a:t>Adderley Primary School</a:t>
            </a:r>
          </a:p>
        </p:txBody>
      </p:sp>
      <p:sp>
        <p:nvSpPr>
          <p:cNvPr id="21" name="Rounded Rectangular Callout 26">
            <a:extLst>
              <a:ext uri="{FF2B5EF4-FFF2-40B4-BE49-F238E27FC236}">
                <a16:creationId xmlns:a16="http://schemas.microsoft.com/office/drawing/2014/main" id="{6E07517C-7504-4BFD-8F3C-A162454B3CFD}"/>
              </a:ext>
            </a:extLst>
          </p:cNvPr>
          <p:cNvSpPr/>
          <p:nvPr/>
        </p:nvSpPr>
        <p:spPr>
          <a:xfrm>
            <a:off x="185973" y="3829722"/>
            <a:ext cx="2740223" cy="2696528"/>
          </a:xfrm>
          <a:prstGeom prst="wedgeRoundRectCallout">
            <a:avLst>
              <a:gd name="adj1" fmla="val 58440"/>
              <a:gd name="adj2" fmla="val -39815"/>
              <a:gd name="adj3" fmla="val 16667"/>
            </a:avLst>
          </a:prstGeom>
          <a:solidFill>
            <a:schemeClr val="bg1"/>
          </a:solidFill>
          <a:ln w="285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  “I think that they should because then they can join in to and also they can put it on private so no strangers can follow hen and they can also see your friends.”</a:t>
            </a:r>
          </a:p>
          <a:p>
            <a:pPr algn="ctr"/>
            <a:r>
              <a:rPr lang="en-GB" sz="1600" dirty="0" err="1">
                <a:solidFill>
                  <a:schemeClr val="tx1"/>
                </a:solidFill>
                <a:latin typeface="Century Gothic" panose="020B0502020202020204" pitchFamily="34" charset="0"/>
              </a:rPr>
              <a:t>Homerswood</a:t>
            </a:r>
            <a:r>
              <a:rPr lang="en-GB" sz="1600" dirty="0">
                <a:solidFill>
                  <a:schemeClr val="tx1"/>
                </a:solidFill>
                <a:latin typeface="Century Gothic" panose="020B0502020202020204" pitchFamily="34" charset="0"/>
              </a:rPr>
              <a:t> Primary &amp; Nursery School</a:t>
            </a:r>
          </a:p>
        </p:txBody>
      </p:sp>
    </p:spTree>
    <p:extLst>
      <p:ext uri="{BB962C8B-B14F-4D97-AF65-F5344CB8AC3E}">
        <p14:creationId xmlns:p14="http://schemas.microsoft.com/office/powerpoint/2010/main" val="1938285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Close outline">
            <a:extLst>
              <a:ext uri="{FF2B5EF4-FFF2-40B4-BE49-F238E27FC236}">
                <a16:creationId xmlns:a16="http://schemas.microsoft.com/office/drawing/2014/main" id="{3DD0A58A-863F-4F29-90F2-77033CEBD8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1807" y="703116"/>
            <a:ext cx="4518043" cy="4518043"/>
          </a:xfrm>
          <a:prstGeom prst="rect">
            <a:avLst/>
          </a:prstGeom>
        </p:spPr>
      </p:pic>
      <p:pic>
        <p:nvPicPr>
          <p:cNvPr id="11" name="Graphic 10" descr="Checkmark outline">
            <a:extLst>
              <a:ext uri="{FF2B5EF4-FFF2-40B4-BE49-F238E27FC236}">
                <a16:creationId xmlns:a16="http://schemas.microsoft.com/office/drawing/2014/main" id="{70810694-EC02-4794-9088-CC2BD14989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36" y="3061530"/>
            <a:ext cx="4518043" cy="4518043"/>
          </a:xfrm>
          <a:prstGeom prst="rect">
            <a:avLst/>
          </a:prstGeom>
        </p:spPr>
      </p:pic>
      <p:sp>
        <p:nvSpPr>
          <p:cNvPr id="32" name="Rectangle 31">
            <a:extLst>
              <a:ext uri="{FF2B5EF4-FFF2-40B4-BE49-F238E27FC236}">
                <a16:creationId xmlns:a16="http://schemas.microsoft.com/office/drawing/2014/main" id="{13CEEE0D-803E-4275-B684-382BF08B4BA1}"/>
              </a:ext>
            </a:extLst>
          </p:cNvPr>
          <p:cNvSpPr/>
          <p:nvPr/>
        </p:nvSpPr>
        <p:spPr>
          <a:xfrm>
            <a:off x="-2729" y="992188"/>
            <a:ext cx="9146729" cy="5865812"/>
          </a:xfrm>
          <a:prstGeom prst="rect">
            <a:avLst/>
          </a:prstGeom>
          <a:gradFill flip="none" rotWithShape="1">
            <a:gsLst>
              <a:gs pos="0">
                <a:srgbClr val="FFC9CD">
                  <a:alpha val="60000"/>
                </a:srgbClr>
              </a:gs>
              <a:gs pos="100000">
                <a:srgbClr val="D4E2F4">
                  <a:alpha val="60000"/>
                </a:srgb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Rounded Corners 33">
            <a:extLst>
              <a:ext uri="{FF2B5EF4-FFF2-40B4-BE49-F238E27FC236}">
                <a16:creationId xmlns:a16="http://schemas.microsoft.com/office/drawing/2014/main" id="{23AD9CBC-78D7-43AA-BC16-05115FC76A53}"/>
              </a:ext>
            </a:extLst>
          </p:cNvPr>
          <p:cNvSpPr/>
          <p:nvPr/>
        </p:nvSpPr>
        <p:spPr>
          <a:xfrm>
            <a:off x="247805" y="1176196"/>
            <a:ext cx="6795546" cy="726745"/>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Taking a break from a test to </a:t>
            </a:r>
            <a:r>
              <a:rPr lang="en-GB" sz="1600" b="1" dirty="0">
                <a:solidFill>
                  <a:schemeClr val="tx1"/>
                </a:solidFill>
                <a:latin typeface="Century Gothic"/>
                <a:ea typeface="Century Gothic"/>
                <a:cs typeface="Century Gothic"/>
                <a:sym typeface="Century Gothic"/>
              </a:rPr>
              <a:t>look out of a window </a:t>
            </a:r>
            <a:r>
              <a:rPr lang="en-GB" sz="1600" dirty="0">
                <a:solidFill>
                  <a:schemeClr val="tx1"/>
                </a:solidFill>
                <a:latin typeface="Century Gothic"/>
                <a:ea typeface="Century Gothic"/>
                <a:cs typeface="Century Gothic"/>
                <a:sym typeface="Century Gothic"/>
              </a:rPr>
              <a:t>or listen to the sounds of nature can </a:t>
            </a:r>
            <a:r>
              <a:rPr lang="en-GB" sz="1600" b="1" dirty="0">
                <a:solidFill>
                  <a:schemeClr val="tx1"/>
                </a:solidFill>
                <a:latin typeface="Century Gothic"/>
                <a:ea typeface="Century Gothic"/>
                <a:cs typeface="Century Gothic"/>
                <a:sym typeface="Century Gothic"/>
              </a:rPr>
              <a:t>help you get better marks.</a:t>
            </a:r>
          </a:p>
        </p:txBody>
      </p:sp>
      <p:pic>
        <p:nvPicPr>
          <p:cNvPr id="5" name="Graphic 4" descr="Close with solid fill">
            <a:extLst>
              <a:ext uri="{FF2B5EF4-FFF2-40B4-BE49-F238E27FC236}">
                <a16:creationId xmlns:a16="http://schemas.microsoft.com/office/drawing/2014/main" id="{C5F51990-CF3A-4564-BBFE-F23D529886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34966" y="1149179"/>
            <a:ext cx="753762" cy="753762"/>
          </a:xfrm>
          <a:prstGeom prst="rect">
            <a:avLst/>
          </a:prstGeom>
        </p:spPr>
      </p:pic>
      <p:pic>
        <p:nvPicPr>
          <p:cNvPr id="7" name="Graphic 6" descr="Checkmark with solid fill">
            <a:extLst>
              <a:ext uri="{FF2B5EF4-FFF2-40B4-BE49-F238E27FC236}">
                <a16:creationId xmlns:a16="http://schemas.microsoft.com/office/drawing/2014/main" id="{B2F0F96B-4256-432A-88C7-94FA63FF53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5790" y="1149179"/>
            <a:ext cx="753762" cy="753762"/>
          </a:xfrm>
          <a:prstGeom prst="rect">
            <a:avLst/>
          </a:prstGeom>
        </p:spPr>
      </p:pic>
      <p:sp>
        <p:nvSpPr>
          <p:cNvPr id="8" name="Text Placeholder 1">
            <a:extLst>
              <a:ext uri="{FF2B5EF4-FFF2-40B4-BE49-F238E27FC236}">
                <a16:creationId xmlns:a16="http://schemas.microsoft.com/office/drawing/2014/main" id="{27A8983B-AB89-456E-ABB0-96F41507A1D4}"/>
              </a:ext>
            </a:extLst>
          </p:cNvPr>
          <p:cNvSpPr txBox="1">
            <a:spLocks/>
          </p:cNvSpPr>
          <p:nvPr/>
        </p:nvSpPr>
        <p:spPr>
          <a:xfrm>
            <a:off x="7902479" y="1344631"/>
            <a:ext cx="484950" cy="362858"/>
          </a:xfrm>
          <a:prstGeom prst="rect">
            <a:avLst/>
          </a:prstGeom>
        </p:spPr>
        <p:txBody>
          <a:bodyP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800">
                <a:solidFill>
                  <a:schemeClr val="tx1"/>
                </a:solidFill>
              </a:rPr>
              <a:t>or</a:t>
            </a:r>
            <a:endParaRPr lang="en-GB" sz="1800" dirty="0">
              <a:solidFill>
                <a:schemeClr val="tx1"/>
              </a:solidFill>
            </a:endParaRPr>
          </a:p>
        </p:txBody>
      </p:sp>
      <p:sp>
        <p:nvSpPr>
          <p:cNvPr id="9" name="Rectangle: Rounded Corners 33">
            <a:extLst>
              <a:ext uri="{FF2B5EF4-FFF2-40B4-BE49-F238E27FC236}">
                <a16:creationId xmlns:a16="http://schemas.microsoft.com/office/drawing/2014/main" id="{F46793EF-653E-4EFB-B56C-48B13C50FC2B}"/>
              </a:ext>
            </a:extLst>
          </p:cNvPr>
          <p:cNvSpPr/>
          <p:nvPr/>
        </p:nvSpPr>
        <p:spPr>
          <a:xfrm>
            <a:off x="2100649" y="2117159"/>
            <a:ext cx="6795546" cy="726745"/>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Going outside for </a:t>
            </a:r>
            <a:r>
              <a:rPr lang="en-GB" sz="1600" b="1" dirty="0">
                <a:solidFill>
                  <a:schemeClr val="tx1"/>
                </a:solidFill>
                <a:latin typeface="Century Gothic"/>
                <a:ea typeface="Century Gothic"/>
                <a:cs typeface="Century Gothic"/>
                <a:sym typeface="Century Gothic"/>
              </a:rPr>
              <a:t>30 minutes </a:t>
            </a:r>
            <a:r>
              <a:rPr lang="en-GB" sz="1600" dirty="0">
                <a:solidFill>
                  <a:schemeClr val="tx1"/>
                </a:solidFill>
                <a:latin typeface="Century Gothic"/>
                <a:ea typeface="Century Gothic"/>
                <a:cs typeface="Century Gothic"/>
                <a:sym typeface="Century Gothic"/>
              </a:rPr>
              <a:t>can make you </a:t>
            </a:r>
            <a:r>
              <a:rPr lang="en-GB" sz="1600" b="1" dirty="0">
                <a:solidFill>
                  <a:schemeClr val="tx1"/>
                </a:solidFill>
                <a:latin typeface="Century Gothic"/>
                <a:ea typeface="Century Gothic"/>
                <a:cs typeface="Century Gothic"/>
                <a:sym typeface="Century Gothic"/>
              </a:rPr>
              <a:t>feel more positive and happy.</a:t>
            </a:r>
          </a:p>
        </p:txBody>
      </p:sp>
      <p:sp>
        <p:nvSpPr>
          <p:cNvPr id="10" name="Rectangle: Rounded Corners 33">
            <a:extLst>
              <a:ext uri="{FF2B5EF4-FFF2-40B4-BE49-F238E27FC236}">
                <a16:creationId xmlns:a16="http://schemas.microsoft.com/office/drawing/2014/main" id="{D0BDEE40-F4C8-46AE-BFBD-08D7F6BEAA79}"/>
              </a:ext>
            </a:extLst>
          </p:cNvPr>
          <p:cNvSpPr/>
          <p:nvPr/>
        </p:nvSpPr>
        <p:spPr>
          <a:xfrm>
            <a:off x="247805" y="3058122"/>
            <a:ext cx="6795546" cy="726745"/>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You have to go outside to get the benefits - </a:t>
            </a:r>
            <a:r>
              <a:rPr lang="en-GB" sz="1600" b="1" dirty="0">
                <a:solidFill>
                  <a:schemeClr val="tx1"/>
                </a:solidFill>
                <a:latin typeface="Century Gothic"/>
                <a:ea typeface="Century Gothic"/>
                <a:cs typeface="Century Gothic"/>
                <a:sym typeface="Century Gothic"/>
              </a:rPr>
              <a:t>watching nature programmes or listening to nature sounds</a:t>
            </a:r>
            <a:r>
              <a:rPr lang="en-GB" sz="1600" dirty="0">
                <a:solidFill>
                  <a:schemeClr val="tx1"/>
                </a:solidFill>
                <a:latin typeface="Century Gothic"/>
                <a:ea typeface="Century Gothic"/>
                <a:cs typeface="Century Gothic"/>
                <a:sym typeface="Century Gothic"/>
              </a:rPr>
              <a:t> doesn’t work.</a:t>
            </a:r>
          </a:p>
        </p:txBody>
      </p:sp>
      <p:sp>
        <p:nvSpPr>
          <p:cNvPr id="12" name="Rectangle: Rounded Corners 33">
            <a:extLst>
              <a:ext uri="{FF2B5EF4-FFF2-40B4-BE49-F238E27FC236}">
                <a16:creationId xmlns:a16="http://schemas.microsoft.com/office/drawing/2014/main" id="{D178D835-DAA3-4E1C-8C7B-190D73154AB2}"/>
              </a:ext>
            </a:extLst>
          </p:cNvPr>
          <p:cNvSpPr/>
          <p:nvPr/>
        </p:nvSpPr>
        <p:spPr>
          <a:xfrm>
            <a:off x="2100649" y="3999085"/>
            <a:ext cx="6795546" cy="726745"/>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Everyone has a garden or a park </a:t>
            </a:r>
            <a:r>
              <a:rPr lang="en-GB" sz="1600" dirty="0">
                <a:solidFill>
                  <a:schemeClr val="tx1"/>
                </a:solidFill>
                <a:latin typeface="Century Gothic"/>
                <a:ea typeface="Century Gothic"/>
                <a:cs typeface="Century Gothic"/>
                <a:sym typeface="Century Gothic"/>
              </a:rPr>
              <a:t>close to them, so they can always find </a:t>
            </a:r>
            <a:r>
              <a:rPr lang="en-GB" sz="1600" b="1" dirty="0">
                <a:solidFill>
                  <a:schemeClr val="tx1"/>
                </a:solidFill>
                <a:latin typeface="Century Gothic"/>
                <a:ea typeface="Century Gothic"/>
                <a:cs typeface="Century Gothic"/>
                <a:sym typeface="Century Gothic"/>
              </a:rPr>
              <a:t>green spaces </a:t>
            </a:r>
            <a:r>
              <a:rPr lang="en-GB" sz="1600" dirty="0">
                <a:solidFill>
                  <a:schemeClr val="tx1"/>
                </a:solidFill>
                <a:latin typeface="Century Gothic"/>
                <a:ea typeface="Century Gothic"/>
                <a:cs typeface="Century Gothic"/>
                <a:sym typeface="Century Gothic"/>
              </a:rPr>
              <a:t>to help them </a:t>
            </a:r>
            <a:r>
              <a:rPr lang="en-GB" sz="1600" b="1" dirty="0">
                <a:solidFill>
                  <a:schemeClr val="tx1"/>
                </a:solidFill>
                <a:latin typeface="Century Gothic"/>
                <a:ea typeface="Century Gothic"/>
                <a:cs typeface="Century Gothic"/>
                <a:sym typeface="Century Gothic"/>
              </a:rPr>
              <a:t>feel better</a:t>
            </a:r>
            <a:r>
              <a:rPr lang="en-GB" sz="1600" dirty="0">
                <a:solidFill>
                  <a:schemeClr val="tx1"/>
                </a:solidFill>
                <a:latin typeface="Century Gothic"/>
                <a:ea typeface="Century Gothic"/>
                <a:cs typeface="Century Gothic"/>
                <a:sym typeface="Century Gothic"/>
              </a:rPr>
              <a:t>.</a:t>
            </a:r>
          </a:p>
        </p:txBody>
      </p:sp>
      <p:sp>
        <p:nvSpPr>
          <p:cNvPr id="13" name="Rectangle: Rounded Corners 33">
            <a:extLst>
              <a:ext uri="{FF2B5EF4-FFF2-40B4-BE49-F238E27FC236}">
                <a16:creationId xmlns:a16="http://schemas.microsoft.com/office/drawing/2014/main" id="{EFCAECFA-91FD-4236-A0EB-35AA321387B5}"/>
              </a:ext>
            </a:extLst>
          </p:cNvPr>
          <p:cNvSpPr/>
          <p:nvPr/>
        </p:nvSpPr>
        <p:spPr>
          <a:xfrm>
            <a:off x="247805" y="4940048"/>
            <a:ext cx="6795546" cy="726745"/>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People who </a:t>
            </a:r>
            <a:r>
              <a:rPr lang="en-GB" sz="1600" b="1" dirty="0">
                <a:solidFill>
                  <a:schemeClr val="tx1"/>
                </a:solidFill>
                <a:latin typeface="Century Gothic"/>
                <a:ea typeface="Century Gothic"/>
                <a:cs typeface="Century Gothic"/>
                <a:sym typeface="Century Gothic"/>
              </a:rPr>
              <a:t>walked </a:t>
            </a:r>
            <a:r>
              <a:rPr lang="en-GB" sz="1600" dirty="0">
                <a:solidFill>
                  <a:schemeClr val="tx1"/>
                </a:solidFill>
                <a:latin typeface="Century Gothic"/>
                <a:ea typeface="Century Gothic"/>
                <a:cs typeface="Century Gothic"/>
                <a:sym typeface="Century Gothic"/>
              </a:rPr>
              <a:t>often during lockdown </a:t>
            </a:r>
            <a:r>
              <a:rPr lang="en-GB" sz="1600" b="1" dirty="0">
                <a:solidFill>
                  <a:schemeClr val="tx1"/>
                </a:solidFill>
                <a:latin typeface="Century Gothic"/>
                <a:ea typeface="Century Gothic"/>
                <a:cs typeface="Century Gothic"/>
                <a:sym typeface="Century Gothic"/>
              </a:rPr>
              <a:t>had better mental health </a:t>
            </a:r>
            <a:r>
              <a:rPr lang="en-GB" sz="1600" dirty="0">
                <a:solidFill>
                  <a:schemeClr val="tx1"/>
                </a:solidFill>
                <a:latin typeface="Century Gothic"/>
                <a:ea typeface="Century Gothic"/>
                <a:cs typeface="Century Gothic"/>
                <a:sym typeface="Century Gothic"/>
              </a:rPr>
              <a:t>than those who watched lots of TV.</a:t>
            </a:r>
          </a:p>
        </p:txBody>
      </p:sp>
      <p:sp>
        <p:nvSpPr>
          <p:cNvPr id="17" name="Text Placeholder 1">
            <a:extLst>
              <a:ext uri="{FF2B5EF4-FFF2-40B4-BE49-F238E27FC236}">
                <a16:creationId xmlns:a16="http://schemas.microsoft.com/office/drawing/2014/main" id="{8D9301FC-8CE1-4E90-BE2F-A47BDE19B241}"/>
              </a:ext>
            </a:extLst>
          </p:cNvPr>
          <p:cNvSpPr>
            <a:spLocks noGrp="1"/>
          </p:cNvSpPr>
          <p:nvPr>
            <p:ph type="body" sz="quarter" idx="10"/>
          </p:nvPr>
        </p:nvSpPr>
        <p:spPr>
          <a:xfrm>
            <a:off x="776288" y="241911"/>
            <a:ext cx="7739062" cy="571500"/>
          </a:xfrm>
        </p:spPr>
        <p:txBody>
          <a:bodyPr/>
          <a:lstStyle/>
          <a:p>
            <a:r>
              <a:rPr lang="en-GB" dirty="0"/>
              <a:t>The power of nature…</a:t>
            </a:r>
          </a:p>
        </p:txBody>
      </p:sp>
      <p:sp>
        <p:nvSpPr>
          <p:cNvPr id="18" name="Pentagon 20">
            <a:extLst>
              <a:ext uri="{FF2B5EF4-FFF2-40B4-BE49-F238E27FC236}">
                <a16:creationId xmlns:a16="http://schemas.microsoft.com/office/drawing/2014/main" id="{67D20057-5CBC-4659-8BDC-6D7B81631A51}"/>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19" name="Graphic 18" descr="Thought bubble">
            <a:extLst>
              <a:ext uri="{FF2B5EF4-FFF2-40B4-BE49-F238E27FC236}">
                <a16:creationId xmlns:a16="http://schemas.microsoft.com/office/drawing/2014/main" id="{DDDDD750-8B7C-45A5-86D5-65FFD2D58B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96" y="157905"/>
            <a:ext cx="597300" cy="597300"/>
          </a:xfrm>
          <a:prstGeom prst="rect">
            <a:avLst/>
          </a:prstGeom>
        </p:spPr>
      </p:pic>
      <p:pic>
        <p:nvPicPr>
          <p:cNvPr id="20" name="Graphic 19" descr="Close with solid fill">
            <a:extLst>
              <a:ext uri="{FF2B5EF4-FFF2-40B4-BE49-F238E27FC236}">
                <a16:creationId xmlns:a16="http://schemas.microsoft.com/office/drawing/2014/main" id="{D9374E98-9D7D-4B7B-87C0-CC51C85396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6887" y="2093550"/>
            <a:ext cx="753762" cy="753762"/>
          </a:xfrm>
          <a:prstGeom prst="rect">
            <a:avLst/>
          </a:prstGeom>
        </p:spPr>
      </p:pic>
      <p:pic>
        <p:nvPicPr>
          <p:cNvPr id="21" name="Graphic 20" descr="Checkmark with solid fill">
            <a:extLst>
              <a:ext uri="{FF2B5EF4-FFF2-40B4-BE49-F238E27FC236}">
                <a16:creationId xmlns:a16="http://schemas.microsoft.com/office/drawing/2014/main" id="{80AA293A-53F8-4EE0-8DD6-614F631A6D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7711" y="2093550"/>
            <a:ext cx="753762" cy="753762"/>
          </a:xfrm>
          <a:prstGeom prst="rect">
            <a:avLst/>
          </a:prstGeom>
        </p:spPr>
      </p:pic>
      <p:sp>
        <p:nvSpPr>
          <p:cNvPr id="22" name="Text Placeholder 1">
            <a:extLst>
              <a:ext uri="{FF2B5EF4-FFF2-40B4-BE49-F238E27FC236}">
                <a16:creationId xmlns:a16="http://schemas.microsoft.com/office/drawing/2014/main" id="{BE663E34-17CA-475A-8B8F-D409415321AF}"/>
              </a:ext>
            </a:extLst>
          </p:cNvPr>
          <p:cNvSpPr txBox="1">
            <a:spLocks/>
          </p:cNvSpPr>
          <p:nvPr/>
        </p:nvSpPr>
        <p:spPr>
          <a:xfrm>
            <a:off x="914400" y="2289002"/>
            <a:ext cx="484950" cy="362858"/>
          </a:xfrm>
          <a:prstGeom prst="rect">
            <a:avLst/>
          </a:prstGeom>
        </p:spPr>
        <p:txBody>
          <a:bodyP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800">
                <a:solidFill>
                  <a:schemeClr val="tx1"/>
                </a:solidFill>
              </a:rPr>
              <a:t>or</a:t>
            </a:r>
            <a:endParaRPr lang="en-GB" sz="1800" dirty="0">
              <a:solidFill>
                <a:schemeClr val="tx1"/>
              </a:solidFill>
            </a:endParaRPr>
          </a:p>
        </p:txBody>
      </p:sp>
      <p:pic>
        <p:nvPicPr>
          <p:cNvPr id="23" name="Graphic 22" descr="Close with solid fill">
            <a:extLst>
              <a:ext uri="{FF2B5EF4-FFF2-40B4-BE49-F238E27FC236}">
                <a16:creationId xmlns:a16="http://schemas.microsoft.com/office/drawing/2014/main" id="{90BAFF24-974C-464D-A09B-4510940FAF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34966" y="3031105"/>
            <a:ext cx="753762" cy="753762"/>
          </a:xfrm>
          <a:prstGeom prst="rect">
            <a:avLst/>
          </a:prstGeom>
        </p:spPr>
      </p:pic>
      <p:pic>
        <p:nvPicPr>
          <p:cNvPr id="24" name="Graphic 23" descr="Checkmark with solid fill">
            <a:extLst>
              <a:ext uri="{FF2B5EF4-FFF2-40B4-BE49-F238E27FC236}">
                <a16:creationId xmlns:a16="http://schemas.microsoft.com/office/drawing/2014/main" id="{0A568ABD-8A80-4AF6-AA7A-6D6239CCCB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5790" y="3031105"/>
            <a:ext cx="753762" cy="753762"/>
          </a:xfrm>
          <a:prstGeom prst="rect">
            <a:avLst/>
          </a:prstGeom>
        </p:spPr>
      </p:pic>
      <p:sp>
        <p:nvSpPr>
          <p:cNvPr id="25" name="Text Placeholder 1">
            <a:extLst>
              <a:ext uri="{FF2B5EF4-FFF2-40B4-BE49-F238E27FC236}">
                <a16:creationId xmlns:a16="http://schemas.microsoft.com/office/drawing/2014/main" id="{C9B5C425-2D1B-4B7F-8465-6C2F72A65BA7}"/>
              </a:ext>
            </a:extLst>
          </p:cNvPr>
          <p:cNvSpPr txBox="1">
            <a:spLocks/>
          </p:cNvSpPr>
          <p:nvPr/>
        </p:nvSpPr>
        <p:spPr>
          <a:xfrm>
            <a:off x="7902479" y="3226557"/>
            <a:ext cx="484950" cy="362858"/>
          </a:xfrm>
          <a:prstGeom prst="rect">
            <a:avLst/>
          </a:prstGeom>
        </p:spPr>
        <p:txBody>
          <a:bodyP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800">
                <a:solidFill>
                  <a:schemeClr val="tx1"/>
                </a:solidFill>
              </a:rPr>
              <a:t>or</a:t>
            </a:r>
            <a:endParaRPr lang="en-GB" sz="1800" dirty="0">
              <a:solidFill>
                <a:schemeClr val="tx1"/>
              </a:solidFill>
            </a:endParaRPr>
          </a:p>
        </p:txBody>
      </p:sp>
      <p:pic>
        <p:nvPicPr>
          <p:cNvPr id="26" name="Graphic 25" descr="Close with solid fill">
            <a:extLst>
              <a:ext uri="{FF2B5EF4-FFF2-40B4-BE49-F238E27FC236}">
                <a16:creationId xmlns:a16="http://schemas.microsoft.com/office/drawing/2014/main" id="{79548D02-B6D4-4072-99AF-D640B0CCDA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7893" y="4926540"/>
            <a:ext cx="753762" cy="753762"/>
          </a:xfrm>
          <a:prstGeom prst="rect">
            <a:avLst/>
          </a:prstGeom>
        </p:spPr>
      </p:pic>
      <p:pic>
        <p:nvPicPr>
          <p:cNvPr id="27" name="Graphic 26" descr="Checkmark with solid fill">
            <a:extLst>
              <a:ext uri="{FF2B5EF4-FFF2-40B4-BE49-F238E27FC236}">
                <a16:creationId xmlns:a16="http://schemas.microsoft.com/office/drawing/2014/main" id="{665522CB-8C38-49C3-A7B8-E0DB2C8B76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48717" y="4926540"/>
            <a:ext cx="753762" cy="753762"/>
          </a:xfrm>
          <a:prstGeom prst="rect">
            <a:avLst/>
          </a:prstGeom>
        </p:spPr>
      </p:pic>
      <p:sp>
        <p:nvSpPr>
          <p:cNvPr id="28" name="Text Placeholder 1">
            <a:extLst>
              <a:ext uri="{FF2B5EF4-FFF2-40B4-BE49-F238E27FC236}">
                <a16:creationId xmlns:a16="http://schemas.microsoft.com/office/drawing/2014/main" id="{D7140519-E5F7-4CA8-97CF-D7B8D6344599}"/>
              </a:ext>
            </a:extLst>
          </p:cNvPr>
          <p:cNvSpPr txBox="1">
            <a:spLocks/>
          </p:cNvSpPr>
          <p:nvPr/>
        </p:nvSpPr>
        <p:spPr>
          <a:xfrm>
            <a:off x="7865406" y="5121992"/>
            <a:ext cx="484950" cy="362858"/>
          </a:xfrm>
          <a:prstGeom prst="rect">
            <a:avLst/>
          </a:prstGeom>
        </p:spPr>
        <p:txBody>
          <a:bodyP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800">
                <a:solidFill>
                  <a:schemeClr val="tx1"/>
                </a:solidFill>
              </a:rPr>
              <a:t>or</a:t>
            </a:r>
            <a:endParaRPr lang="en-GB" sz="1800" dirty="0">
              <a:solidFill>
                <a:schemeClr val="tx1"/>
              </a:solidFill>
            </a:endParaRPr>
          </a:p>
        </p:txBody>
      </p:sp>
      <p:pic>
        <p:nvPicPr>
          <p:cNvPr id="29" name="Graphic 28" descr="Close with solid fill">
            <a:extLst>
              <a:ext uri="{FF2B5EF4-FFF2-40B4-BE49-F238E27FC236}">
                <a16:creationId xmlns:a16="http://schemas.microsoft.com/office/drawing/2014/main" id="{8D15239D-8875-445D-8E18-140F1F527E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6887" y="3988205"/>
            <a:ext cx="753762" cy="753762"/>
          </a:xfrm>
          <a:prstGeom prst="rect">
            <a:avLst/>
          </a:prstGeom>
        </p:spPr>
      </p:pic>
      <p:pic>
        <p:nvPicPr>
          <p:cNvPr id="30" name="Graphic 29" descr="Checkmark with solid fill">
            <a:extLst>
              <a:ext uri="{FF2B5EF4-FFF2-40B4-BE49-F238E27FC236}">
                <a16:creationId xmlns:a16="http://schemas.microsoft.com/office/drawing/2014/main" id="{CAB0A678-8A44-45E3-B1F7-8F7A45830E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7711" y="3988205"/>
            <a:ext cx="753762" cy="753762"/>
          </a:xfrm>
          <a:prstGeom prst="rect">
            <a:avLst/>
          </a:prstGeom>
        </p:spPr>
      </p:pic>
      <p:sp>
        <p:nvSpPr>
          <p:cNvPr id="31" name="Text Placeholder 1">
            <a:extLst>
              <a:ext uri="{FF2B5EF4-FFF2-40B4-BE49-F238E27FC236}">
                <a16:creationId xmlns:a16="http://schemas.microsoft.com/office/drawing/2014/main" id="{7B11E58F-4E57-41D4-803E-FC2F8EF5CDFE}"/>
              </a:ext>
            </a:extLst>
          </p:cNvPr>
          <p:cNvSpPr txBox="1">
            <a:spLocks/>
          </p:cNvSpPr>
          <p:nvPr/>
        </p:nvSpPr>
        <p:spPr>
          <a:xfrm>
            <a:off x="914400" y="4183657"/>
            <a:ext cx="484950" cy="362858"/>
          </a:xfrm>
          <a:prstGeom prst="rect">
            <a:avLst/>
          </a:prstGeom>
        </p:spPr>
        <p:txBody>
          <a:bodyP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800">
                <a:solidFill>
                  <a:schemeClr val="tx1"/>
                </a:solidFill>
              </a:rPr>
              <a:t>or</a:t>
            </a:r>
            <a:endParaRPr lang="en-GB" sz="1800" dirty="0">
              <a:solidFill>
                <a:schemeClr val="tx1"/>
              </a:solidFill>
            </a:endParaRPr>
          </a:p>
        </p:txBody>
      </p:sp>
      <p:sp>
        <p:nvSpPr>
          <p:cNvPr id="37" name="Rectangle: Rounded Corners 36">
            <a:extLst>
              <a:ext uri="{FF2B5EF4-FFF2-40B4-BE49-F238E27FC236}">
                <a16:creationId xmlns:a16="http://schemas.microsoft.com/office/drawing/2014/main" id="{12097585-2711-4352-9405-15864AA1BB6F}"/>
              </a:ext>
            </a:extLst>
          </p:cNvPr>
          <p:cNvSpPr/>
          <p:nvPr/>
        </p:nvSpPr>
        <p:spPr>
          <a:xfrm>
            <a:off x="247805" y="5861483"/>
            <a:ext cx="8572154" cy="726745"/>
          </a:xfrm>
          <a:prstGeom prst="roundRect">
            <a:avLst/>
          </a:prstGeom>
          <a:solidFill>
            <a:schemeClr val="accent5"/>
          </a:solidFill>
          <a:ln w="28575">
            <a:solidFill>
              <a:schemeClr val="tx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Answers ready?</a:t>
            </a:r>
          </a:p>
          <a:p>
            <a:pPr algn="ctr"/>
            <a:r>
              <a:rPr lang="en-GB" sz="1600" dirty="0"/>
              <a:t>Head to the next slide to see if you were right!</a:t>
            </a:r>
          </a:p>
        </p:txBody>
      </p:sp>
    </p:spTree>
    <p:extLst>
      <p:ext uri="{BB962C8B-B14F-4D97-AF65-F5344CB8AC3E}">
        <p14:creationId xmlns:p14="http://schemas.microsoft.com/office/powerpoint/2010/main" val="43294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22" grpId="0"/>
      <p:bldP spid="25" grpId="0"/>
      <p:bldP spid="28" grpId="0"/>
      <p:bldP spid="31" grpId="0"/>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phic 36" descr="Close outline">
            <a:extLst>
              <a:ext uri="{FF2B5EF4-FFF2-40B4-BE49-F238E27FC236}">
                <a16:creationId xmlns:a16="http://schemas.microsoft.com/office/drawing/2014/main" id="{FCA4B6B3-8F6E-4417-A6E6-09F77BD71F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1807" y="703116"/>
            <a:ext cx="4518043" cy="4518043"/>
          </a:xfrm>
          <a:prstGeom prst="rect">
            <a:avLst/>
          </a:prstGeom>
        </p:spPr>
      </p:pic>
      <p:pic>
        <p:nvPicPr>
          <p:cNvPr id="40" name="Graphic 39" descr="Checkmark outline">
            <a:extLst>
              <a:ext uri="{FF2B5EF4-FFF2-40B4-BE49-F238E27FC236}">
                <a16:creationId xmlns:a16="http://schemas.microsoft.com/office/drawing/2014/main" id="{16667B4B-7C33-4735-AD16-F9D9BCCC70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36" y="3061530"/>
            <a:ext cx="4518043" cy="4518043"/>
          </a:xfrm>
          <a:prstGeom prst="rect">
            <a:avLst/>
          </a:prstGeom>
        </p:spPr>
      </p:pic>
      <p:sp>
        <p:nvSpPr>
          <p:cNvPr id="41" name="Rectangle 40">
            <a:extLst>
              <a:ext uri="{FF2B5EF4-FFF2-40B4-BE49-F238E27FC236}">
                <a16:creationId xmlns:a16="http://schemas.microsoft.com/office/drawing/2014/main" id="{6266BFEE-90BD-4908-AFEF-915CDF79E1F8}"/>
              </a:ext>
            </a:extLst>
          </p:cNvPr>
          <p:cNvSpPr/>
          <p:nvPr/>
        </p:nvSpPr>
        <p:spPr>
          <a:xfrm>
            <a:off x="-2729" y="992188"/>
            <a:ext cx="9146729" cy="5865812"/>
          </a:xfrm>
          <a:prstGeom prst="rect">
            <a:avLst/>
          </a:prstGeom>
          <a:gradFill flip="none" rotWithShape="1">
            <a:gsLst>
              <a:gs pos="0">
                <a:srgbClr val="FFC9CD">
                  <a:alpha val="60000"/>
                </a:srgbClr>
              </a:gs>
              <a:gs pos="100000">
                <a:srgbClr val="D4E2F4">
                  <a:alpha val="60000"/>
                </a:srgb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Rounded Corners 33">
            <a:extLst>
              <a:ext uri="{FF2B5EF4-FFF2-40B4-BE49-F238E27FC236}">
                <a16:creationId xmlns:a16="http://schemas.microsoft.com/office/drawing/2014/main" id="{23AD9CBC-78D7-43AA-BC16-05115FC76A53}"/>
              </a:ext>
            </a:extLst>
          </p:cNvPr>
          <p:cNvSpPr/>
          <p:nvPr/>
        </p:nvSpPr>
        <p:spPr>
          <a:xfrm>
            <a:off x="247805" y="1176196"/>
            <a:ext cx="6795546" cy="726745"/>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Taking a break from a test to </a:t>
            </a:r>
            <a:r>
              <a:rPr lang="en-GB" sz="1600" b="1" dirty="0">
                <a:solidFill>
                  <a:schemeClr val="tx1"/>
                </a:solidFill>
                <a:latin typeface="Century Gothic"/>
                <a:ea typeface="Century Gothic"/>
                <a:cs typeface="Century Gothic"/>
                <a:sym typeface="Century Gothic"/>
              </a:rPr>
              <a:t>look out of a window </a:t>
            </a:r>
            <a:r>
              <a:rPr lang="en-GB" sz="1600" dirty="0">
                <a:solidFill>
                  <a:schemeClr val="tx1"/>
                </a:solidFill>
                <a:latin typeface="Century Gothic"/>
                <a:ea typeface="Century Gothic"/>
                <a:cs typeface="Century Gothic"/>
                <a:sym typeface="Century Gothic"/>
              </a:rPr>
              <a:t>or listen to the sounds of nature can </a:t>
            </a:r>
            <a:r>
              <a:rPr lang="en-GB" sz="1600" b="1" dirty="0">
                <a:solidFill>
                  <a:schemeClr val="tx1"/>
                </a:solidFill>
                <a:latin typeface="Century Gothic"/>
                <a:ea typeface="Century Gothic"/>
                <a:cs typeface="Century Gothic"/>
                <a:sym typeface="Century Gothic"/>
              </a:rPr>
              <a:t>help you get better marks.</a:t>
            </a:r>
          </a:p>
        </p:txBody>
      </p:sp>
      <p:sp>
        <p:nvSpPr>
          <p:cNvPr id="9" name="Rectangle: Rounded Corners 33">
            <a:extLst>
              <a:ext uri="{FF2B5EF4-FFF2-40B4-BE49-F238E27FC236}">
                <a16:creationId xmlns:a16="http://schemas.microsoft.com/office/drawing/2014/main" id="{F46793EF-653E-4EFB-B56C-48B13C50FC2B}"/>
              </a:ext>
            </a:extLst>
          </p:cNvPr>
          <p:cNvSpPr/>
          <p:nvPr/>
        </p:nvSpPr>
        <p:spPr>
          <a:xfrm>
            <a:off x="2100649" y="2117159"/>
            <a:ext cx="6795546" cy="726745"/>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Going outside for </a:t>
            </a:r>
            <a:r>
              <a:rPr lang="en-GB" sz="1600" b="1" dirty="0">
                <a:solidFill>
                  <a:schemeClr val="tx1"/>
                </a:solidFill>
                <a:latin typeface="Century Gothic"/>
                <a:ea typeface="Century Gothic"/>
                <a:cs typeface="Century Gothic"/>
                <a:sym typeface="Century Gothic"/>
              </a:rPr>
              <a:t>30 minutes </a:t>
            </a:r>
            <a:r>
              <a:rPr lang="en-GB" sz="1600" dirty="0">
                <a:solidFill>
                  <a:schemeClr val="tx1"/>
                </a:solidFill>
                <a:latin typeface="Century Gothic"/>
                <a:ea typeface="Century Gothic"/>
                <a:cs typeface="Century Gothic"/>
                <a:sym typeface="Century Gothic"/>
              </a:rPr>
              <a:t>can make you </a:t>
            </a:r>
            <a:r>
              <a:rPr lang="en-GB" sz="1600" b="1" dirty="0">
                <a:solidFill>
                  <a:schemeClr val="tx1"/>
                </a:solidFill>
                <a:latin typeface="Century Gothic"/>
                <a:ea typeface="Century Gothic"/>
                <a:cs typeface="Century Gothic"/>
                <a:sym typeface="Century Gothic"/>
              </a:rPr>
              <a:t>feel more positive and happy.</a:t>
            </a:r>
          </a:p>
        </p:txBody>
      </p:sp>
      <p:sp>
        <p:nvSpPr>
          <p:cNvPr id="10" name="Rectangle: Rounded Corners 33">
            <a:extLst>
              <a:ext uri="{FF2B5EF4-FFF2-40B4-BE49-F238E27FC236}">
                <a16:creationId xmlns:a16="http://schemas.microsoft.com/office/drawing/2014/main" id="{D0BDEE40-F4C8-46AE-BFBD-08D7F6BEAA79}"/>
              </a:ext>
            </a:extLst>
          </p:cNvPr>
          <p:cNvSpPr/>
          <p:nvPr/>
        </p:nvSpPr>
        <p:spPr>
          <a:xfrm>
            <a:off x="247805" y="3058122"/>
            <a:ext cx="6795546" cy="726745"/>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You have to go outside to get the benefits - </a:t>
            </a:r>
            <a:r>
              <a:rPr lang="en-GB" sz="1600" b="1" dirty="0">
                <a:solidFill>
                  <a:schemeClr val="tx1"/>
                </a:solidFill>
                <a:latin typeface="Century Gothic"/>
                <a:ea typeface="Century Gothic"/>
                <a:cs typeface="Century Gothic"/>
                <a:sym typeface="Century Gothic"/>
              </a:rPr>
              <a:t>watching nature programmes or listening to nature sounds</a:t>
            </a:r>
            <a:r>
              <a:rPr lang="en-GB" sz="1600" dirty="0">
                <a:solidFill>
                  <a:schemeClr val="tx1"/>
                </a:solidFill>
                <a:latin typeface="Century Gothic"/>
                <a:ea typeface="Century Gothic"/>
                <a:cs typeface="Century Gothic"/>
                <a:sym typeface="Century Gothic"/>
              </a:rPr>
              <a:t> doesn’t work.</a:t>
            </a:r>
          </a:p>
        </p:txBody>
      </p:sp>
      <p:sp>
        <p:nvSpPr>
          <p:cNvPr id="12" name="Rectangle: Rounded Corners 33">
            <a:extLst>
              <a:ext uri="{FF2B5EF4-FFF2-40B4-BE49-F238E27FC236}">
                <a16:creationId xmlns:a16="http://schemas.microsoft.com/office/drawing/2014/main" id="{D178D835-DAA3-4E1C-8C7B-190D73154AB2}"/>
              </a:ext>
            </a:extLst>
          </p:cNvPr>
          <p:cNvSpPr/>
          <p:nvPr/>
        </p:nvSpPr>
        <p:spPr>
          <a:xfrm>
            <a:off x="2100649" y="3999085"/>
            <a:ext cx="6795546" cy="726745"/>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Everyone has a garden or a park </a:t>
            </a:r>
            <a:r>
              <a:rPr lang="en-GB" sz="1600" dirty="0">
                <a:solidFill>
                  <a:schemeClr val="tx1"/>
                </a:solidFill>
                <a:latin typeface="Century Gothic"/>
                <a:ea typeface="Century Gothic"/>
                <a:cs typeface="Century Gothic"/>
                <a:sym typeface="Century Gothic"/>
              </a:rPr>
              <a:t>close to them, so they can always find </a:t>
            </a:r>
            <a:r>
              <a:rPr lang="en-GB" sz="1600" b="1" dirty="0">
                <a:solidFill>
                  <a:schemeClr val="tx1"/>
                </a:solidFill>
                <a:latin typeface="Century Gothic"/>
                <a:ea typeface="Century Gothic"/>
                <a:cs typeface="Century Gothic"/>
                <a:sym typeface="Century Gothic"/>
              </a:rPr>
              <a:t>green spaces </a:t>
            </a:r>
            <a:r>
              <a:rPr lang="en-GB" sz="1600" dirty="0">
                <a:solidFill>
                  <a:schemeClr val="tx1"/>
                </a:solidFill>
                <a:latin typeface="Century Gothic"/>
                <a:ea typeface="Century Gothic"/>
                <a:cs typeface="Century Gothic"/>
                <a:sym typeface="Century Gothic"/>
              </a:rPr>
              <a:t>to help them </a:t>
            </a:r>
            <a:r>
              <a:rPr lang="en-GB" sz="1600" b="1" dirty="0">
                <a:solidFill>
                  <a:schemeClr val="tx1"/>
                </a:solidFill>
                <a:latin typeface="Century Gothic"/>
                <a:ea typeface="Century Gothic"/>
                <a:cs typeface="Century Gothic"/>
                <a:sym typeface="Century Gothic"/>
              </a:rPr>
              <a:t>feel better</a:t>
            </a:r>
            <a:r>
              <a:rPr lang="en-GB" sz="1600" dirty="0">
                <a:solidFill>
                  <a:schemeClr val="tx1"/>
                </a:solidFill>
                <a:latin typeface="Century Gothic"/>
                <a:ea typeface="Century Gothic"/>
                <a:cs typeface="Century Gothic"/>
                <a:sym typeface="Century Gothic"/>
              </a:rPr>
              <a:t>.</a:t>
            </a:r>
          </a:p>
        </p:txBody>
      </p:sp>
      <p:sp>
        <p:nvSpPr>
          <p:cNvPr id="13" name="Rectangle: Rounded Corners 33">
            <a:extLst>
              <a:ext uri="{FF2B5EF4-FFF2-40B4-BE49-F238E27FC236}">
                <a16:creationId xmlns:a16="http://schemas.microsoft.com/office/drawing/2014/main" id="{EFCAECFA-91FD-4236-A0EB-35AA321387B5}"/>
              </a:ext>
            </a:extLst>
          </p:cNvPr>
          <p:cNvSpPr/>
          <p:nvPr/>
        </p:nvSpPr>
        <p:spPr>
          <a:xfrm>
            <a:off x="247805" y="4940048"/>
            <a:ext cx="6795546" cy="726745"/>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People who </a:t>
            </a:r>
            <a:r>
              <a:rPr lang="en-GB" sz="1600" b="1" dirty="0">
                <a:solidFill>
                  <a:schemeClr val="tx1"/>
                </a:solidFill>
                <a:latin typeface="Century Gothic"/>
                <a:ea typeface="Century Gothic"/>
                <a:cs typeface="Century Gothic"/>
                <a:sym typeface="Century Gothic"/>
              </a:rPr>
              <a:t>walked </a:t>
            </a:r>
            <a:r>
              <a:rPr lang="en-GB" sz="1600" dirty="0">
                <a:solidFill>
                  <a:schemeClr val="tx1"/>
                </a:solidFill>
                <a:latin typeface="Century Gothic"/>
                <a:ea typeface="Century Gothic"/>
                <a:cs typeface="Century Gothic"/>
                <a:sym typeface="Century Gothic"/>
              </a:rPr>
              <a:t>often during lockdown </a:t>
            </a:r>
            <a:r>
              <a:rPr lang="en-GB" sz="1600" b="1" dirty="0">
                <a:solidFill>
                  <a:schemeClr val="tx1"/>
                </a:solidFill>
                <a:latin typeface="Century Gothic"/>
                <a:ea typeface="Century Gothic"/>
                <a:cs typeface="Century Gothic"/>
                <a:sym typeface="Century Gothic"/>
              </a:rPr>
              <a:t>had better mental health </a:t>
            </a:r>
            <a:r>
              <a:rPr lang="en-GB" sz="1600" dirty="0">
                <a:solidFill>
                  <a:schemeClr val="tx1"/>
                </a:solidFill>
                <a:latin typeface="Century Gothic"/>
                <a:ea typeface="Century Gothic"/>
                <a:cs typeface="Century Gothic"/>
                <a:sym typeface="Century Gothic"/>
              </a:rPr>
              <a:t>than those who watched lots of TV.</a:t>
            </a:r>
          </a:p>
        </p:txBody>
      </p:sp>
      <p:sp>
        <p:nvSpPr>
          <p:cNvPr id="32" name="Rectangle: Rounded Corners 33">
            <a:extLst>
              <a:ext uri="{FF2B5EF4-FFF2-40B4-BE49-F238E27FC236}">
                <a16:creationId xmlns:a16="http://schemas.microsoft.com/office/drawing/2014/main" id="{FBD008F7-AF7D-4447-911D-232AE61FCC44}"/>
              </a:ext>
            </a:extLst>
          </p:cNvPr>
          <p:cNvSpPr/>
          <p:nvPr/>
        </p:nvSpPr>
        <p:spPr>
          <a:xfrm>
            <a:off x="247805" y="4927464"/>
            <a:ext cx="6795546" cy="739329"/>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This is </a:t>
            </a:r>
            <a:r>
              <a:rPr lang="en-GB" sz="1600" b="1" dirty="0">
                <a:solidFill>
                  <a:schemeClr val="tx1"/>
                </a:solidFill>
                <a:latin typeface="Century Gothic"/>
                <a:ea typeface="Century Gothic"/>
                <a:cs typeface="Century Gothic"/>
                <a:sym typeface="Century Gothic"/>
              </a:rPr>
              <a:t>true! </a:t>
            </a:r>
            <a:r>
              <a:rPr lang="en-GB" sz="1600" dirty="0">
                <a:solidFill>
                  <a:schemeClr val="tx1"/>
                </a:solidFill>
                <a:latin typeface="Century Gothic"/>
                <a:ea typeface="Century Gothic"/>
                <a:cs typeface="Century Gothic"/>
                <a:sym typeface="Century Gothic"/>
              </a:rPr>
              <a:t>Going for a walk improves your mood, gives you more energy and helps people feel more positive. </a:t>
            </a:r>
          </a:p>
        </p:txBody>
      </p:sp>
      <p:sp>
        <p:nvSpPr>
          <p:cNvPr id="33" name="Rectangle: Rounded Corners 33">
            <a:extLst>
              <a:ext uri="{FF2B5EF4-FFF2-40B4-BE49-F238E27FC236}">
                <a16:creationId xmlns:a16="http://schemas.microsoft.com/office/drawing/2014/main" id="{FD2C931A-7F34-438F-9D1D-6DB7CE56EC24}"/>
              </a:ext>
            </a:extLst>
          </p:cNvPr>
          <p:cNvSpPr/>
          <p:nvPr/>
        </p:nvSpPr>
        <p:spPr>
          <a:xfrm>
            <a:off x="247805" y="1172142"/>
            <a:ext cx="6795546" cy="736863"/>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This is </a:t>
            </a:r>
            <a:r>
              <a:rPr lang="en-GB" sz="1600" b="1" dirty="0">
                <a:solidFill>
                  <a:schemeClr val="tx1"/>
                </a:solidFill>
                <a:latin typeface="Century Gothic"/>
                <a:ea typeface="Century Gothic"/>
                <a:cs typeface="Century Gothic"/>
                <a:sym typeface="Century Gothic"/>
              </a:rPr>
              <a:t>true!</a:t>
            </a:r>
            <a:r>
              <a:rPr lang="en-GB" sz="1600" dirty="0">
                <a:solidFill>
                  <a:schemeClr val="tx1"/>
                </a:solidFill>
                <a:latin typeface="Century Gothic"/>
                <a:ea typeface="Century Gothic"/>
                <a:cs typeface="Century Gothic"/>
                <a:sym typeface="Century Gothic"/>
              </a:rPr>
              <a:t> Studies showed that children who looked out of the window for 40 seconds scored more on their tests!</a:t>
            </a:r>
            <a:endParaRPr lang="en-GB" sz="1600" b="1" dirty="0">
              <a:solidFill>
                <a:schemeClr val="tx1"/>
              </a:solidFill>
              <a:latin typeface="Century Gothic"/>
              <a:ea typeface="Century Gothic"/>
              <a:cs typeface="Century Gothic"/>
              <a:sym typeface="Century Gothic"/>
            </a:endParaRPr>
          </a:p>
        </p:txBody>
      </p:sp>
      <p:sp>
        <p:nvSpPr>
          <p:cNvPr id="34" name="Rectangle: Rounded Corners 33">
            <a:extLst>
              <a:ext uri="{FF2B5EF4-FFF2-40B4-BE49-F238E27FC236}">
                <a16:creationId xmlns:a16="http://schemas.microsoft.com/office/drawing/2014/main" id="{422B13CA-03A6-434F-8D6B-B785A5D6A921}"/>
              </a:ext>
            </a:extLst>
          </p:cNvPr>
          <p:cNvSpPr/>
          <p:nvPr/>
        </p:nvSpPr>
        <p:spPr>
          <a:xfrm>
            <a:off x="2100649" y="2104431"/>
            <a:ext cx="6795546" cy="742030"/>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This is </a:t>
            </a:r>
            <a:r>
              <a:rPr lang="en-GB" sz="1600" b="1" dirty="0">
                <a:solidFill>
                  <a:schemeClr val="tx1"/>
                </a:solidFill>
                <a:latin typeface="Century Gothic"/>
                <a:ea typeface="Century Gothic"/>
                <a:cs typeface="Century Gothic"/>
                <a:sym typeface="Century Gothic"/>
              </a:rPr>
              <a:t>true! </a:t>
            </a:r>
            <a:r>
              <a:rPr lang="en-GB" sz="1600" dirty="0">
                <a:solidFill>
                  <a:schemeClr val="tx1"/>
                </a:solidFill>
                <a:latin typeface="Century Gothic"/>
                <a:ea typeface="Century Gothic"/>
                <a:cs typeface="Century Gothic"/>
                <a:sym typeface="Century Gothic"/>
              </a:rPr>
              <a:t>Scientists think you should spend at least 2 hours every week in green spaces to keep your mood high.</a:t>
            </a:r>
            <a:endParaRPr lang="en-GB" sz="1600" b="1" dirty="0">
              <a:solidFill>
                <a:schemeClr val="tx1"/>
              </a:solidFill>
              <a:latin typeface="Century Gothic"/>
              <a:ea typeface="Century Gothic"/>
              <a:cs typeface="Century Gothic"/>
              <a:sym typeface="Century Gothic"/>
            </a:endParaRPr>
          </a:p>
        </p:txBody>
      </p:sp>
      <p:sp>
        <p:nvSpPr>
          <p:cNvPr id="35" name="Rectangle: Rounded Corners 34">
            <a:extLst>
              <a:ext uri="{FF2B5EF4-FFF2-40B4-BE49-F238E27FC236}">
                <a16:creationId xmlns:a16="http://schemas.microsoft.com/office/drawing/2014/main" id="{A32719A0-F3D4-418B-9953-BA4BA4573A37}"/>
              </a:ext>
            </a:extLst>
          </p:cNvPr>
          <p:cNvSpPr/>
          <p:nvPr/>
        </p:nvSpPr>
        <p:spPr>
          <a:xfrm>
            <a:off x="247805" y="3047242"/>
            <a:ext cx="6795546" cy="739329"/>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This is </a:t>
            </a:r>
            <a:r>
              <a:rPr lang="en-GB" sz="1600" b="1" dirty="0">
                <a:solidFill>
                  <a:schemeClr val="tx1"/>
                </a:solidFill>
                <a:latin typeface="Century Gothic"/>
                <a:ea typeface="Century Gothic"/>
                <a:cs typeface="Century Gothic"/>
                <a:sym typeface="Century Gothic"/>
              </a:rPr>
              <a:t>false! </a:t>
            </a:r>
            <a:r>
              <a:rPr lang="en-GB" sz="1600" dirty="0">
                <a:solidFill>
                  <a:schemeClr val="tx1"/>
                </a:solidFill>
                <a:latin typeface="Century Gothic"/>
                <a:ea typeface="Century Gothic"/>
                <a:cs typeface="Century Gothic"/>
                <a:sym typeface="Century Gothic"/>
              </a:rPr>
              <a:t>If you can’t get outside, listening to or watching nature programmes or sounds can make you feel better!</a:t>
            </a:r>
          </a:p>
        </p:txBody>
      </p:sp>
      <p:sp>
        <p:nvSpPr>
          <p:cNvPr id="38" name="Rectangle: Rounded Corners 33">
            <a:extLst>
              <a:ext uri="{FF2B5EF4-FFF2-40B4-BE49-F238E27FC236}">
                <a16:creationId xmlns:a16="http://schemas.microsoft.com/office/drawing/2014/main" id="{4FC93CE2-E7B1-4DE2-83E4-C52A211401FB}"/>
              </a:ext>
            </a:extLst>
          </p:cNvPr>
          <p:cNvSpPr/>
          <p:nvPr/>
        </p:nvSpPr>
        <p:spPr>
          <a:xfrm>
            <a:off x="2100649" y="3990975"/>
            <a:ext cx="6795546" cy="735707"/>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This is </a:t>
            </a:r>
            <a:r>
              <a:rPr lang="en-GB" sz="1600" b="1" dirty="0">
                <a:solidFill>
                  <a:schemeClr val="tx1"/>
                </a:solidFill>
                <a:latin typeface="Century Gothic"/>
                <a:ea typeface="Century Gothic"/>
                <a:cs typeface="Century Gothic"/>
                <a:sym typeface="Century Gothic"/>
              </a:rPr>
              <a:t>false! </a:t>
            </a:r>
            <a:r>
              <a:rPr lang="en-GB" sz="1600" dirty="0">
                <a:solidFill>
                  <a:schemeClr val="tx1"/>
                </a:solidFill>
                <a:latin typeface="Century Gothic"/>
                <a:ea typeface="Century Gothic"/>
                <a:cs typeface="Century Gothic"/>
                <a:sym typeface="Century Gothic"/>
              </a:rPr>
              <a:t>One in eight homes do not have a garden, and 2.6 million people don’t have a park near their house. </a:t>
            </a:r>
          </a:p>
        </p:txBody>
      </p:sp>
      <p:pic>
        <p:nvPicPr>
          <p:cNvPr id="5" name="Graphic 4" descr="Close with solid fill">
            <a:extLst>
              <a:ext uri="{FF2B5EF4-FFF2-40B4-BE49-F238E27FC236}">
                <a16:creationId xmlns:a16="http://schemas.microsoft.com/office/drawing/2014/main" id="{C5F51990-CF3A-4564-BBFE-F23D529886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34966" y="1149179"/>
            <a:ext cx="753762" cy="753762"/>
          </a:xfrm>
          <a:prstGeom prst="rect">
            <a:avLst/>
          </a:prstGeom>
        </p:spPr>
      </p:pic>
      <p:pic>
        <p:nvPicPr>
          <p:cNvPr id="7" name="Graphic 6" descr="Checkmark with solid fill">
            <a:extLst>
              <a:ext uri="{FF2B5EF4-FFF2-40B4-BE49-F238E27FC236}">
                <a16:creationId xmlns:a16="http://schemas.microsoft.com/office/drawing/2014/main" id="{B2F0F96B-4256-432A-88C7-94FA63FF53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5790" y="1149179"/>
            <a:ext cx="753762" cy="753762"/>
          </a:xfrm>
          <a:prstGeom prst="rect">
            <a:avLst/>
          </a:prstGeom>
        </p:spPr>
      </p:pic>
      <p:sp>
        <p:nvSpPr>
          <p:cNvPr id="8" name="Text Placeholder 1">
            <a:extLst>
              <a:ext uri="{FF2B5EF4-FFF2-40B4-BE49-F238E27FC236}">
                <a16:creationId xmlns:a16="http://schemas.microsoft.com/office/drawing/2014/main" id="{27A8983B-AB89-456E-ABB0-96F41507A1D4}"/>
              </a:ext>
            </a:extLst>
          </p:cNvPr>
          <p:cNvSpPr txBox="1">
            <a:spLocks/>
          </p:cNvSpPr>
          <p:nvPr/>
        </p:nvSpPr>
        <p:spPr>
          <a:xfrm>
            <a:off x="7902479" y="1344631"/>
            <a:ext cx="484950" cy="362858"/>
          </a:xfrm>
          <a:prstGeom prst="rect">
            <a:avLst/>
          </a:prstGeom>
        </p:spPr>
        <p:txBody>
          <a:bodyP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800" dirty="0">
                <a:solidFill>
                  <a:schemeClr val="tx1"/>
                </a:solidFill>
              </a:rPr>
              <a:t>or</a:t>
            </a:r>
          </a:p>
        </p:txBody>
      </p:sp>
      <p:sp>
        <p:nvSpPr>
          <p:cNvPr id="17" name="Text Placeholder 1">
            <a:extLst>
              <a:ext uri="{FF2B5EF4-FFF2-40B4-BE49-F238E27FC236}">
                <a16:creationId xmlns:a16="http://schemas.microsoft.com/office/drawing/2014/main" id="{8D9301FC-8CE1-4E90-BE2F-A47BDE19B241}"/>
              </a:ext>
            </a:extLst>
          </p:cNvPr>
          <p:cNvSpPr>
            <a:spLocks noGrp="1"/>
          </p:cNvSpPr>
          <p:nvPr>
            <p:ph type="body" sz="quarter" idx="10"/>
          </p:nvPr>
        </p:nvSpPr>
        <p:spPr>
          <a:xfrm>
            <a:off x="776288" y="241911"/>
            <a:ext cx="7739062" cy="571500"/>
          </a:xfrm>
        </p:spPr>
        <p:txBody>
          <a:bodyPr/>
          <a:lstStyle/>
          <a:p>
            <a:r>
              <a:rPr lang="en-GB" dirty="0"/>
              <a:t>The power of nature…</a:t>
            </a:r>
          </a:p>
        </p:txBody>
      </p:sp>
      <p:sp>
        <p:nvSpPr>
          <p:cNvPr id="18" name="Pentagon 20">
            <a:extLst>
              <a:ext uri="{FF2B5EF4-FFF2-40B4-BE49-F238E27FC236}">
                <a16:creationId xmlns:a16="http://schemas.microsoft.com/office/drawing/2014/main" id="{67D20057-5CBC-4659-8BDC-6D7B81631A51}"/>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19" name="Graphic 18" descr="Thought bubble">
            <a:extLst>
              <a:ext uri="{FF2B5EF4-FFF2-40B4-BE49-F238E27FC236}">
                <a16:creationId xmlns:a16="http://schemas.microsoft.com/office/drawing/2014/main" id="{DDDDD750-8B7C-45A5-86D5-65FFD2D58B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96" y="157905"/>
            <a:ext cx="597300" cy="597300"/>
          </a:xfrm>
          <a:prstGeom prst="rect">
            <a:avLst/>
          </a:prstGeom>
        </p:spPr>
      </p:pic>
      <p:pic>
        <p:nvPicPr>
          <p:cNvPr id="20" name="Graphic 19" descr="Close with solid fill">
            <a:extLst>
              <a:ext uri="{FF2B5EF4-FFF2-40B4-BE49-F238E27FC236}">
                <a16:creationId xmlns:a16="http://schemas.microsoft.com/office/drawing/2014/main" id="{D9374E98-9D7D-4B7B-87C0-CC51C85396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6887" y="2093550"/>
            <a:ext cx="753762" cy="753762"/>
          </a:xfrm>
          <a:prstGeom prst="rect">
            <a:avLst/>
          </a:prstGeom>
        </p:spPr>
      </p:pic>
      <p:pic>
        <p:nvPicPr>
          <p:cNvPr id="21" name="Graphic 20" descr="Checkmark with solid fill">
            <a:extLst>
              <a:ext uri="{FF2B5EF4-FFF2-40B4-BE49-F238E27FC236}">
                <a16:creationId xmlns:a16="http://schemas.microsoft.com/office/drawing/2014/main" id="{80AA293A-53F8-4EE0-8DD6-614F631A6D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7711" y="2093550"/>
            <a:ext cx="753762" cy="753762"/>
          </a:xfrm>
          <a:prstGeom prst="rect">
            <a:avLst/>
          </a:prstGeom>
        </p:spPr>
      </p:pic>
      <p:sp>
        <p:nvSpPr>
          <p:cNvPr id="22" name="Text Placeholder 1">
            <a:extLst>
              <a:ext uri="{FF2B5EF4-FFF2-40B4-BE49-F238E27FC236}">
                <a16:creationId xmlns:a16="http://schemas.microsoft.com/office/drawing/2014/main" id="{BE663E34-17CA-475A-8B8F-D409415321AF}"/>
              </a:ext>
            </a:extLst>
          </p:cNvPr>
          <p:cNvSpPr txBox="1">
            <a:spLocks/>
          </p:cNvSpPr>
          <p:nvPr/>
        </p:nvSpPr>
        <p:spPr>
          <a:xfrm>
            <a:off x="914400" y="2289002"/>
            <a:ext cx="484950" cy="362858"/>
          </a:xfrm>
          <a:prstGeom prst="rect">
            <a:avLst/>
          </a:prstGeom>
        </p:spPr>
        <p:txBody>
          <a:bodyP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800" dirty="0">
                <a:solidFill>
                  <a:schemeClr val="tx1"/>
                </a:solidFill>
              </a:rPr>
              <a:t>or</a:t>
            </a:r>
          </a:p>
        </p:txBody>
      </p:sp>
      <p:pic>
        <p:nvPicPr>
          <p:cNvPr id="23" name="Graphic 22" descr="Close with solid fill">
            <a:extLst>
              <a:ext uri="{FF2B5EF4-FFF2-40B4-BE49-F238E27FC236}">
                <a16:creationId xmlns:a16="http://schemas.microsoft.com/office/drawing/2014/main" id="{90BAFF24-974C-464D-A09B-4510940FAF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34966" y="3031105"/>
            <a:ext cx="753762" cy="753762"/>
          </a:xfrm>
          <a:prstGeom prst="rect">
            <a:avLst/>
          </a:prstGeom>
        </p:spPr>
      </p:pic>
      <p:pic>
        <p:nvPicPr>
          <p:cNvPr id="24" name="Graphic 23" descr="Checkmark with solid fill">
            <a:extLst>
              <a:ext uri="{FF2B5EF4-FFF2-40B4-BE49-F238E27FC236}">
                <a16:creationId xmlns:a16="http://schemas.microsoft.com/office/drawing/2014/main" id="{0A568ABD-8A80-4AF6-AA7A-6D6239CCCB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5790" y="3031105"/>
            <a:ext cx="753762" cy="753762"/>
          </a:xfrm>
          <a:prstGeom prst="rect">
            <a:avLst/>
          </a:prstGeom>
        </p:spPr>
      </p:pic>
      <p:sp>
        <p:nvSpPr>
          <p:cNvPr id="25" name="Text Placeholder 1">
            <a:extLst>
              <a:ext uri="{FF2B5EF4-FFF2-40B4-BE49-F238E27FC236}">
                <a16:creationId xmlns:a16="http://schemas.microsoft.com/office/drawing/2014/main" id="{C9B5C425-2D1B-4B7F-8465-6C2F72A65BA7}"/>
              </a:ext>
            </a:extLst>
          </p:cNvPr>
          <p:cNvSpPr txBox="1">
            <a:spLocks/>
          </p:cNvSpPr>
          <p:nvPr/>
        </p:nvSpPr>
        <p:spPr>
          <a:xfrm>
            <a:off x="7902479" y="3226557"/>
            <a:ext cx="484950" cy="362858"/>
          </a:xfrm>
          <a:prstGeom prst="rect">
            <a:avLst/>
          </a:prstGeom>
        </p:spPr>
        <p:txBody>
          <a:bodyP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800" dirty="0">
                <a:solidFill>
                  <a:schemeClr val="tx1"/>
                </a:solidFill>
              </a:rPr>
              <a:t>or</a:t>
            </a:r>
          </a:p>
        </p:txBody>
      </p:sp>
      <p:pic>
        <p:nvPicPr>
          <p:cNvPr id="26" name="Graphic 25" descr="Close with solid fill">
            <a:extLst>
              <a:ext uri="{FF2B5EF4-FFF2-40B4-BE49-F238E27FC236}">
                <a16:creationId xmlns:a16="http://schemas.microsoft.com/office/drawing/2014/main" id="{79548D02-B6D4-4072-99AF-D640B0CCDA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7893" y="4926540"/>
            <a:ext cx="753762" cy="753762"/>
          </a:xfrm>
          <a:prstGeom prst="rect">
            <a:avLst/>
          </a:prstGeom>
        </p:spPr>
      </p:pic>
      <p:pic>
        <p:nvPicPr>
          <p:cNvPr id="27" name="Graphic 26" descr="Checkmark with solid fill">
            <a:extLst>
              <a:ext uri="{FF2B5EF4-FFF2-40B4-BE49-F238E27FC236}">
                <a16:creationId xmlns:a16="http://schemas.microsoft.com/office/drawing/2014/main" id="{665522CB-8C38-49C3-A7B8-E0DB2C8B76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48717" y="4926540"/>
            <a:ext cx="753762" cy="753762"/>
          </a:xfrm>
          <a:prstGeom prst="rect">
            <a:avLst/>
          </a:prstGeom>
        </p:spPr>
      </p:pic>
      <p:sp>
        <p:nvSpPr>
          <p:cNvPr id="28" name="Text Placeholder 1">
            <a:extLst>
              <a:ext uri="{FF2B5EF4-FFF2-40B4-BE49-F238E27FC236}">
                <a16:creationId xmlns:a16="http://schemas.microsoft.com/office/drawing/2014/main" id="{D7140519-E5F7-4CA8-97CF-D7B8D6344599}"/>
              </a:ext>
            </a:extLst>
          </p:cNvPr>
          <p:cNvSpPr txBox="1">
            <a:spLocks/>
          </p:cNvSpPr>
          <p:nvPr/>
        </p:nvSpPr>
        <p:spPr>
          <a:xfrm>
            <a:off x="7865406" y="5121992"/>
            <a:ext cx="484950" cy="362858"/>
          </a:xfrm>
          <a:prstGeom prst="rect">
            <a:avLst/>
          </a:prstGeom>
        </p:spPr>
        <p:txBody>
          <a:bodyP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800" dirty="0">
                <a:solidFill>
                  <a:schemeClr val="tx1"/>
                </a:solidFill>
              </a:rPr>
              <a:t>or</a:t>
            </a:r>
          </a:p>
        </p:txBody>
      </p:sp>
      <p:pic>
        <p:nvPicPr>
          <p:cNvPr id="29" name="Graphic 28" descr="Close with solid fill">
            <a:extLst>
              <a:ext uri="{FF2B5EF4-FFF2-40B4-BE49-F238E27FC236}">
                <a16:creationId xmlns:a16="http://schemas.microsoft.com/office/drawing/2014/main" id="{8D15239D-8875-445D-8E18-140F1F527E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6887" y="3988205"/>
            <a:ext cx="753762" cy="753762"/>
          </a:xfrm>
          <a:prstGeom prst="rect">
            <a:avLst/>
          </a:prstGeom>
        </p:spPr>
      </p:pic>
      <p:pic>
        <p:nvPicPr>
          <p:cNvPr id="30" name="Graphic 29" descr="Checkmark with solid fill">
            <a:extLst>
              <a:ext uri="{FF2B5EF4-FFF2-40B4-BE49-F238E27FC236}">
                <a16:creationId xmlns:a16="http://schemas.microsoft.com/office/drawing/2014/main" id="{CAB0A678-8A44-45E3-B1F7-8F7A45830E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7711" y="3988205"/>
            <a:ext cx="753762" cy="753762"/>
          </a:xfrm>
          <a:prstGeom prst="rect">
            <a:avLst/>
          </a:prstGeom>
        </p:spPr>
      </p:pic>
      <p:sp>
        <p:nvSpPr>
          <p:cNvPr id="31" name="Text Placeholder 1">
            <a:extLst>
              <a:ext uri="{FF2B5EF4-FFF2-40B4-BE49-F238E27FC236}">
                <a16:creationId xmlns:a16="http://schemas.microsoft.com/office/drawing/2014/main" id="{7B11E58F-4E57-41D4-803E-FC2F8EF5CDFE}"/>
              </a:ext>
            </a:extLst>
          </p:cNvPr>
          <p:cNvSpPr txBox="1">
            <a:spLocks/>
          </p:cNvSpPr>
          <p:nvPr/>
        </p:nvSpPr>
        <p:spPr>
          <a:xfrm>
            <a:off x="914400" y="4183657"/>
            <a:ext cx="484950" cy="362858"/>
          </a:xfrm>
          <a:prstGeom prst="rect">
            <a:avLst/>
          </a:prstGeom>
        </p:spPr>
        <p:txBody>
          <a:bodyPr/>
          <a:lstStyle>
            <a:lvl1pPr marL="0" indent="0" algn="l" defTabSz="457200" rtl="0" eaLnBrk="1" latinLnBrk="0" hangingPunct="1">
              <a:spcBef>
                <a:spcPct val="20000"/>
              </a:spcBef>
              <a:buFont typeface="Arial"/>
              <a:buNone/>
              <a:defRPr sz="25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b="1"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b="1"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b="1"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800" dirty="0">
                <a:solidFill>
                  <a:schemeClr val="tx1"/>
                </a:solidFill>
              </a:rPr>
              <a:t>or</a:t>
            </a:r>
          </a:p>
        </p:txBody>
      </p:sp>
      <p:sp>
        <p:nvSpPr>
          <p:cNvPr id="39" name="Rectangle: Rounded Corners 38">
            <a:extLst>
              <a:ext uri="{FF2B5EF4-FFF2-40B4-BE49-F238E27FC236}">
                <a16:creationId xmlns:a16="http://schemas.microsoft.com/office/drawing/2014/main" id="{B6A57E4D-F8B9-4DDB-946D-3A8995CBB52C}"/>
              </a:ext>
            </a:extLst>
          </p:cNvPr>
          <p:cNvSpPr/>
          <p:nvPr/>
        </p:nvSpPr>
        <p:spPr>
          <a:xfrm>
            <a:off x="247805" y="5871196"/>
            <a:ext cx="8648390" cy="726745"/>
          </a:xfrm>
          <a:prstGeom prst="roundRect">
            <a:avLst/>
          </a:prstGeom>
          <a:solidFill>
            <a:schemeClr val="tx2"/>
          </a:solidFill>
          <a:ln w="28575">
            <a:solidFill>
              <a:schemeClr val="bg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bg1"/>
                </a:solidFill>
              </a:rPr>
              <a:t>Challenge:</a:t>
            </a:r>
          </a:p>
          <a:p>
            <a:pPr algn="ctr"/>
            <a:r>
              <a:rPr lang="en-GB" sz="1600" dirty="0">
                <a:solidFill>
                  <a:schemeClr val="bg1"/>
                </a:solidFill>
              </a:rPr>
              <a:t>Did any of these answers surprise you? Share your thoughts with the class.</a:t>
            </a:r>
          </a:p>
        </p:txBody>
      </p:sp>
    </p:spTree>
    <p:extLst>
      <p:ext uri="{BB962C8B-B14F-4D97-AF65-F5344CB8AC3E}">
        <p14:creationId xmlns:p14="http://schemas.microsoft.com/office/powerpoint/2010/main" val="299047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xit" presetSubtype="0" fill="hold" grpId="0" nodeType="with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xit" presetSubtype="0" fill="hold" grpId="0"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xit" presetSubtype="0" fill="hold" nodeType="with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xit" presetSubtype="0" fill="hold" grpId="0" nodeType="with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8" grpId="0" animBg="1"/>
      <p:bldP spid="8" grpId="0"/>
      <p:bldP spid="22" grpId="0"/>
      <p:bldP spid="25" grpId="0"/>
      <p:bldP spid="28" grpId="0"/>
      <p:bldP spid="31" grpId="0"/>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0216F494-05E5-4027-9C6E-938AF90FF28E}"/>
              </a:ext>
            </a:extLst>
          </p:cNvPr>
          <p:cNvSpPr txBox="1">
            <a:spLocks/>
          </p:cNvSpPr>
          <p:nvPr/>
        </p:nvSpPr>
        <p:spPr>
          <a:xfrm>
            <a:off x="5544402" y="5499119"/>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Vote!</a:t>
            </a:r>
          </a:p>
        </p:txBody>
      </p:sp>
      <p:sp>
        <p:nvSpPr>
          <p:cNvPr id="28" name="Text Placeholder 4">
            <a:extLst>
              <a:ext uri="{FF2B5EF4-FFF2-40B4-BE49-F238E27FC236}">
                <a16:creationId xmlns:a16="http://schemas.microsoft.com/office/drawing/2014/main" id="{88680E99-CF5D-481D-A904-6B5D7FB3FE7C}"/>
              </a:ext>
            </a:extLst>
          </p:cNvPr>
          <p:cNvSpPr txBox="1">
            <a:spLocks/>
          </p:cNvSpPr>
          <p:nvPr/>
        </p:nvSpPr>
        <p:spPr>
          <a:xfrm>
            <a:off x="6115731" y="2938706"/>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Would you rather?</a:t>
            </a:r>
          </a:p>
        </p:txBody>
      </p:sp>
      <p:sp>
        <p:nvSpPr>
          <p:cNvPr id="19" name="Text Placeholder 18">
            <a:extLst>
              <a:ext uri="{FF2B5EF4-FFF2-40B4-BE49-F238E27FC236}">
                <a16:creationId xmlns:a16="http://schemas.microsoft.com/office/drawing/2014/main" id="{DCAE70FB-6E54-444E-A185-4DA9196192FE}"/>
              </a:ext>
            </a:extLst>
          </p:cNvPr>
          <p:cNvSpPr>
            <a:spLocks noGrp="1"/>
          </p:cNvSpPr>
          <p:nvPr>
            <p:ph type="body" sz="quarter" idx="13"/>
          </p:nvPr>
        </p:nvSpPr>
        <p:spPr>
          <a:xfrm>
            <a:off x="2154540" y="1422336"/>
            <a:ext cx="1830362" cy="1070948"/>
          </a:xfrm>
        </p:spPr>
        <p:txBody>
          <a:bodyPr/>
          <a:lstStyle/>
          <a:p>
            <a:r>
              <a:rPr lang="en-GB" dirty="0"/>
              <a:t>Starter: During lockdown…</a:t>
            </a:r>
          </a:p>
        </p:txBody>
      </p:sp>
      <p:sp>
        <p:nvSpPr>
          <p:cNvPr id="4" name="Text Placeholder 3">
            <a:extLst>
              <a:ext uri="{FF2B5EF4-FFF2-40B4-BE49-F238E27FC236}">
                <a16:creationId xmlns:a16="http://schemas.microsoft.com/office/drawing/2014/main" id="{BE61738C-589D-42BA-A2CD-7AC797220AE8}"/>
              </a:ext>
            </a:extLst>
          </p:cNvPr>
          <p:cNvSpPr>
            <a:spLocks noGrp="1"/>
          </p:cNvSpPr>
          <p:nvPr>
            <p:ph type="body" sz="quarter" idx="14"/>
          </p:nvPr>
        </p:nvSpPr>
        <p:spPr>
          <a:xfrm>
            <a:off x="5951285" y="1293284"/>
            <a:ext cx="2299105" cy="1194711"/>
          </a:xfrm>
          <a:solidFill>
            <a:schemeClr val="bg1"/>
          </a:solidFill>
        </p:spPr>
        <p:txBody>
          <a:bodyPr/>
          <a:lstStyle/>
          <a:p>
            <a:r>
              <a:rPr lang="en-GB" dirty="0"/>
              <a:t>Why are we talking about this?</a:t>
            </a:r>
          </a:p>
        </p:txBody>
      </p:sp>
      <p:sp>
        <p:nvSpPr>
          <p:cNvPr id="17" name="Text Placeholder 5">
            <a:extLst>
              <a:ext uri="{FF2B5EF4-FFF2-40B4-BE49-F238E27FC236}">
                <a16:creationId xmlns:a16="http://schemas.microsoft.com/office/drawing/2014/main" id="{CC19B138-1342-4109-9D3D-9A6B565A634E}"/>
              </a:ext>
            </a:extLst>
          </p:cNvPr>
          <p:cNvSpPr txBox="1">
            <a:spLocks/>
          </p:cNvSpPr>
          <p:nvPr/>
        </p:nvSpPr>
        <p:spPr>
          <a:xfrm>
            <a:off x="2780939" y="3090754"/>
            <a:ext cx="2183547" cy="1194711"/>
          </a:xfrm>
          <a:prstGeom prst="ellipse">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power of nature…</a:t>
            </a:r>
          </a:p>
        </p:txBody>
      </p:sp>
      <p:sp>
        <p:nvSpPr>
          <p:cNvPr id="16" name="Text Placeholder 5">
            <a:extLst>
              <a:ext uri="{FF2B5EF4-FFF2-40B4-BE49-F238E27FC236}">
                <a16:creationId xmlns:a16="http://schemas.microsoft.com/office/drawing/2014/main" id="{A47B8A57-9C2A-493E-A05E-4EB59A3671CA}"/>
              </a:ext>
            </a:extLst>
          </p:cNvPr>
          <p:cNvSpPr txBox="1">
            <a:spLocks/>
          </p:cNvSpPr>
          <p:nvPr/>
        </p:nvSpPr>
        <p:spPr>
          <a:xfrm>
            <a:off x="2573366" y="5206706"/>
            <a:ext cx="2183547" cy="1194711"/>
          </a:xfrm>
          <a:prstGeom prst="ellipse">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Ext: Appreciation poster</a:t>
            </a:r>
          </a:p>
        </p:txBody>
      </p:sp>
      <p:sp>
        <p:nvSpPr>
          <p:cNvPr id="11" name="Text Placeholder 4">
            <a:extLst>
              <a:ext uri="{FF2B5EF4-FFF2-40B4-BE49-F238E27FC236}">
                <a16:creationId xmlns:a16="http://schemas.microsoft.com/office/drawing/2014/main" id="{0352FDC2-1C8D-4D03-9B9B-F38F44502603}"/>
              </a:ext>
            </a:extLst>
          </p:cNvPr>
          <p:cNvSpPr txBox="1">
            <a:spLocks/>
          </p:cNvSpPr>
          <p:nvPr/>
        </p:nvSpPr>
        <p:spPr>
          <a:xfrm>
            <a:off x="393496" y="4085501"/>
            <a:ext cx="1855231" cy="1066095"/>
          </a:xfrm>
          <a:prstGeom prst="roundRect">
            <a:avLst/>
          </a:prstGeom>
          <a:solidFill>
            <a:schemeClr val="accent5"/>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What’s your opinion?</a:t>
            </a:r>
          </a:p>
        </p:txBody>
      </p:sp>
      <p:pic>
        <p:nvPicPr>
          <p:cNvPr id="3" name="Picture 2" descr="A picture containing graphical user interface&#10;&#10;Description automatically generated">
            <a:extLst>
              <a:ext uri="{FF2B5EF4-FFF2-40B4-BE49-F238E27FC236}">
                <a16:creationId xmlns:a16="http://schemas.microsoft.com/office/drawing/2014/main" id="{C6C47CC5-8C9F-4437-8A7F-574F7300FDFD}"/>
              </a:ext>
            </a:extLst>
          </p:cNvPr>
          <p:cNvPicPr>
            <a:picLocks noChangeAspect="1"/>
          </p:cNvPicPr>
          <p:nvPr/>
        </p:nvPicPr>
        <p:blipFill>
          <a:blip r:embed="rId3"/>
          <a:stretch>
            <a:fillRect/>
          </a:stretch>
        </p:blipFill>
        <p:spPr>
          <a:xfrm>
            <a:off x="6115731" y="4770596"/>
            <a:ext cx="762000" cy="762000"/>
          </a:xfrm>
          <a:prstGeom prst="rect">
            <a:avLst/>
          </a:prstGeom>
        </p:spPr>
      </p:pic>
      <p:pic>
        <p:nvPicPr>
          <p:cNvPr id="5" name="Picture 4" descr="Icon&#10;&#10;Description automatically generated">
            <a:extLst>
              <a:ext uri="{FF2B5EF4-FFF2-40B4-BE49-F238E27FC236}">
                <a16:creationId xmlns:a16="http://schemas.microsoft.com/office/drawing/2014/main" id="{A0B1AA26-FFFD-487C-8766-78E78FDFCDBB}"/>
              </a:ext>
            </a:extLst>
          </p:cNvPr>
          <p:cNvPicPr>
            <a:picLocks noChangeAspect="1"/>
          </p:cNvPicPr>
          <p:nvPr/>
        </p:nvPicPr>
        <p:blipFill>
          <a:blip r:embed="rId4"/>
          <a:stretch>
            <a:fillRect/>
          </a:stretch>
        </p:blipFill>
        <p:spPr>
          <a:xfrm>
            <a:off x="1327411" y="3577188"/>
            <a:ext cx="762000" cy="762000"/>
          </a:xfrm>
          <a:prstGeom prst="rect">
            <a:avLst/>
          </a:prstGeom>
        </p:spPr>
      </p:pic>
      <p:pic>
        <p:nvPicPr>
          <p:cNvPr id="7" name="Picture 6" descr="Icon&#10;&#10;Description automatically generated">
            <a:extLst>
              <a:ext uri="{FF2B5EF4-FFF2-40B4-BE49-F238E27FC236}">
                <a16:creationId xmlns:a16="http://schemas.microsoft.com/office/drawing/2014/main" id="{5C773F36-9DF1-47E9-8E3F-BF6AC0B3D791}"/>
              </a:ext>
            </a:extLst>
          </p:cNvPr>
          <p:cNvPicPr>
            <a:picLocks noChangeAspect="1"/>
          </p:cNvPicPr>
          <p:nvPr/>
        </p:nvPicPr>
        <p:blipFill>
          <a:blip r:embed="rId5"/>
          <a:stretch>
            <a:fillRect/>
          </a:stretch>
        </p:blipFill>
        <p:spPr>
          <a:xfrm>
            <a:off x="3761127" y="1576810"/>
            <a:ext cx="762000" cy="762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7710481-78B3-486D-A8B4-7D14634917D1}"/>
              </a:ext>
            </a:extLst>
          </p:cNvPr>
          <p:cNvPicPr>
            <a:picLocks noChangeAspect="1"/>
          </p:cNvPicPr>
          <p:nvPr/>
        </p:nvPicPr>
        <p:blipFill>
          <a:blip r:embed="rId6"/>
          <a:stretch>
            <a:fillRect/>
          </a:stretch>
        </p:blipFill>
        <p:spPr>
          <a:xfrm>
            <a:off x="5570285" y="1551848"/>
            <a:ext cx="762000" cy="762000"/>
          </a:xfrm>
          <a:prstGeom prst="rect">
            <a:avLst/>
          </a:prstGeom>
        </p:spPr>
      </p:pic>
      <p:pic>
        <p:nvPicPr>
          <p:cNvPr id="12" name="Picture 11" descr="Icon&#10;&#10;Description automatically generated">
            <a:extLst>
              <a:ext uri="{FF2B5EF4-FFF2-40B4-BE49-F238E27FC236}">
                <a16:creationId xmlns:a16="http://schemas.microsoft.com/office/drawing/2014/main" id="{916E5EBC-B5ED-4441-928C-BE67088558F8}"/>
              </a:ext>
            </a:extLst>
          </p:cNvPr>
          <p:cNvPicPr>
            <a:picLocks noChangeAspect="1"/>
          </p:cNvPicPr>
          <p:nvPr/>
        </p:nvPicPr>
        <p:blipFill>
          <a:blip r:embed="rId7"/>
          <a:stretch>
            <a:fillRect/>
          </a:stretch>
        </p:blipFill>
        <p:spPr>
          <a:xfrm>
            <a:off x="2166024" y="5278909"/>
            <a:ext cx="762000" cy="762000"/>
          </a:xfrm>
          <a:prstGeom prst="rect">
            <a:avLst/>
          </a:prstGeom>
        </p:spPr>
      </p:pic>
      <p:pic>
        <p:nvPicPr>
          <p:cNvPr id="14" name="Picture 13">
            <a:extLst>
              <a:ext uri="{FF2B5EF4-FFF2-40B4-BE49-F238E27FC236}">
                <a16:creationId xmlns:a16="http://schemas.microsoft.com/office/drawing/2014/main" id="{058216DA-0E6E-4EA9-A071-A66FC1589977}"/>
              </a:ext>
            </a:extLst>
          </p:cNvPr>
          <p:cNvPicPr>
            <a:picLocks noChangeAspect="1"/>
          </p:cNvPicPr>
          <p:nvPr/>
        </p:nvPicPr>
        <p:blipFill>
          <a:blip r:embed="rId8"/>
          <a:stretch>
            <a:fillRect/>
          </a:stretch>
        </p:blipFill>
        <p:spPr>
          <a:xfrm>
            <a:off x="7589962" y="2841961"/>
            <a:ext cx="762000" cy="762000"/>
          </a:xfrm>
          <a:prstGeom prst="rect">
            <a:avLst/>
          </a:prstGeom>
        </p:spPr>
      </p:pic>
      <p:pic>
        <p:nvPicPr>
          <p:cNvPr id="18" name="Picture 17">
            <a:extLst>
              <a:ext uri="{FF2B5EF4-FFF2-40B4-BE49-F238E27FC236}">
                <a16:creationId xmlns:a16="http://schemas.microsoft.com/office/drawing/2014/main" id="{7340AA15-A16D-4D4C-AD2A-B944B6873F8E}"/>
              </a:ext>
            </a:extLst>
          </p:cNvPr>
          <p:cNvPicPr>
            <a:picLocks noChangeAspect="1"/>
          </p:cNvPicPr>
          <p:nvPr/>
        </p:nvPicPr>
        <p:blipFill>
          <a:blip r:embed="rId9"/>
          <a:stretch>
            <a:fillRect/>
          </a:stretch>
        </p:blipFill>
        <p:spPr>
          <a:xfrm>
            <a:off x="4693075" y="3196188"/>
            <a:ext cx="762000" cy="762000"/>
          </a:xfrm>
          <a:prstGeom prst="rect">
            <a:avLst/>
          </a:prstGeom>
        </p:spPr>
      </p:pic>
    </p:spTree>
    <p:extLst>
      <p:ext uri="{BB962C8B-B14F-4D97-AF65-F5344CB8AC3E}">
        <p14:creationId xmlns:p14="http://schemas.microsoft.com/office/powerpoint/2010/main" val="669587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Lecturer outline">
            <a:extLst>
              <a:ext uri="{FF2B5EF4-FFF2-40B4-BE49-F238E27FC236}">
                <a16:creationId xmlns:a16="http://schemas.microsoft.com/office/drawing/2014/main" id="{99BA2CF5-EE23-4EDF-88D7-193E2DA47E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0150" y="4073251"/>
            <a:ext cx="2905200" cy="2905200"/>
          </a:xfrm>
          <a:prstGeom prst="rect">
            <a:avLst/>
          </a:prstGeom>
        </p:spPr>
      </p:pic>
      <p:pic>
        <p:nvPicPr>
          <p:cNvPr id="17" name="Graphic 16" descr="Lightbulb and pencil outline">
            <a:extLst>
              <a:ext uri="{FF2B5EF4-FFF2-40B4-BE49-F238E27FC236}">
                <a16:creationId xmlns:a16="http://schemas.microsoft.com/office/drawing/2014/main" id="{DF7000C4-C779-4DAC-B8BD-880C8947D9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2422" y="916835"/>
            <a:ext cx="2905200" cy="2905200"/>
          </a:xfrm>
          <a:prstGeom prst="rect">
            <a:avLst/>
          </a:prstGeom>
        </p:spPr>
      </p:pic>
      <p:pic>
        <p:nvPicPr>
          <p:cNvPr id="19" name="Graphic 18" descr="Chat outline">
            <a:extLst>
              <a:ext uri="{FF2B5EF4-FFF2-40B4-BE49-F238E27FC236}">
                <a16:creationId xmlns:a16="http://schemas.microsoft.com/office/drawing/2014/main" id="{BFEF7A31-03C3-43F1-B890-F22D411DAE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924" y="772467"/>
            <a:ext cx="2905200" cy="2905200"/>
          </a:xfrm>
          <a:prstGeom prst="rect">
            <a:avLst/>
          </a:prstGeom>
        </p:spPr>
      </p:pic>
      <p:pic>
        <p:nvPicPr>
          <p:cNvPr id="13" name="Graphic 12" descr="Head with gears outline">
            <a:extLst>
              <a:ext uri="{FF2B5EF4-FFF2-40B4-BE49-F238E27FC236}">
                <a16:creationId xmlns:a16="http://schemas.microsoft.com/office/drawing/2014/main" id="{DD90DFE8-38F0-4FC3-B282-CB124DE89C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0566" y="2218932"/>
            <a:ext cx="2905200" cy="2905200"/>
          </a:xfrm>
          <a:prstGeom prst="rect">
            <a:avLst/>
          </a:prstGeom>
        </p:spPr>
      </p:pic>
      <p:pic>
        <p:nvPicPr>
          <p:cNvPr id="15" name="Graphic 14" descr="Meeting outline">
            <a:extLst>
              <a:ext uri="{FF2B5EF4-FFF2-40B4-BE49-F238E27FC236}">
                <a16:creationId xmlns:a16="http://schemas.microsoft.com/office/drawing/2014/main" id="{8CB3DD26-ACC7-4F75-86D1-14E7508AC9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3071" y="3958901"/>
            <a:ext cx="2905200" cy="2905200"/>
          </a:xfrm>
          <a:prstGeom prst="rect">
            <a:avLst/>
          </a:prstGeom>
        </p:spPr>
      </p:pic>
      <p:sp>
        <p:nvSpPr>
          <p:cNvPr id="12" name="Rectangle 11">
            <a:extLst>
              <a:ext uri="{FF2B5EF4-FFF2-40B4-BE49-F238E27FC236}">
                <a16:creationId xmlns:a16="http://schemas.microsoft.com/office/drawing/2014/main" id="{3B345909-D36E-4C1B-A7A4-2D63CB6553E1}"/>
              </a:ext>
            </a:extLst>
          </p:cNvPr>
          <p:cNvSpPr/>
          <p:nvPr/>
        </p:nvSpPr>
        <p:spPr>
          <a:xfrm>
            <a:off x="-2729" y="992188"/>
            <a:ext cx="9146729" cy="5865812"/>
          </a:xfrm>
          <a:prstGeom prst="rect">
            <a:avLst/>
          </a:prstGeom>
          <a:gradFill flip="none" rotWithShape="1">
            <a:gsLst>
              <a:gs pos="0">
                <a:srgbClr val="FFC9CD">
                  <a:alpha val="60000"/>
                </a:srgbClr>
              </a:gs>
              <a:gs pos="100000">
                <a:srgbClr val="D4E2F4">
                  <a:alpha val="60000"/>
                </a:srgb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descr="A picture containing grass, tree, outdoor, plant&#10;&#10;Description automatically generated">
            <a:extLst>
              <a:ext uri="{FF2B5EF4-FFF2-40B4-BE49-F238E27FC236}">
                <a16:creationId xmlns:a16="http://schemas.microsoft.com/office/drawing/2014/main" id="{706E0A7A-2927-41F4-85B2-EF5843DF0B29}"/>
              </a:ext>
            </a:extLst>
          </p:cNvPr>
          <p:cNvPicPr>
            <a:picLocks noChangeAspect="1"/>
          </p:cNvPicPr>
          <p:nvPr/>
        </p:nvPicPr>
        <p:blipFill rotWithShape="1">
          <a:blip r:embed="rId12" cstate="print">
            <a:alphaModFix amt="50000"/>
            <a:extLst>
              <a:ext uri="{28A0092B-C50C-407E-A947-70E740481C1C}">
                <a14:useLocalDpi xmlns:a14="http://schemas.microsoft.com/office/drawing/2010/main"/>
              </a:ext>
            </a:extLst>
          </a:blip>
          <a:srcRect t="78398" b="-1574"/>
          <a:stretch/>
        </p:blipFill>
        <p:spPr>
          <a:xfrm>
            <a:off x="0" y="2099842"/>
            <a:ext cx="9146729" cy="1360050"/>
          </a:xfrm>
          <a:prstGeom prst="rect">
            <a:avLst/>
          </a:prstGeom>
        </p:spPr>
      </p:pic>
      <p:sp>
        <p:nvSpPr>
          <p:cNvPr id="2" name="Text Placeholder 1">
            <a:extLst>
              <a:ext uri="{FF2B5EF4-FFF2-40B4-BE49-F238E27FC236}">
                <a16:creationId xmlns:a16="http://schemas.microsoft.com/office/drawing/2014/main" id="{57C46F2D-60C6-4975-A7A2-E5557D816F17}"/>
              </a:ext>
            </a:extLst>
          </p:cNvPr>
          <p:cNvSpPr>
            <a:spLocks noGrp="1"/>
          </p:cNvSpPr>
          <p:nvPr>
            <p:ph type="body" sz="quarter" idx="10"/>
          </p:nvPr>
        </p:nvSpPr>
        <p:spPr/>
        <p:txBody>
          <a:bodyPr/>
          <a:lstStyle/>
          <a:p>
            <a:r>
              <a:rPr lang="en-GB" dirty="0"/>
              <a:t>What’s your opinion?</a:t>
            </a:r>
          </a:p>
        </p:txBody>
      </p:sp>
      <p:sp>
        <p:nvSpPr>
          <p:cNvPr id="3" name="Pentagon 20">
            <a:extLst>
              <a:ext uri="{FF2B5EF4-FFF2-40B4-BE49-F238E27FC236}">
                <a16:creationId xmlns:a16="http://schemas.microsoft.com/office/drawing/2014/main" id="{1050E56D-FF12-456D-B997-1555A0571AFC}"/>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4" name="Graphic 15" descr="Chat">
            <a:extLst>
              <a:ext uri="{FF2B5EF4-FFF2-40B4-BE49-F238E27FC236}">
                <a16:creationId xmlns:a16="http://schemas.microsoft.com/office/drawing/2014/main" id="{CF7950A5-4F11-46A9-9294-B6DBE65223E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0" y="181738"/>
            <a:ext cx="579600" cy="579600"/>
          </a:xfrm>
          <a:prstGeom prst="rect">
            <a:avLst/>
          </a:prstGeom>
        </p:spPr>
      </p:pic>
      <p:sp>
        <p:nvSpPr>
          <p:cNvPr id="5" name="Rectangle: Rounded Corners 4">
            <a:extLst>
              <a:ext uri="{FF2B5EF4-FFF2-40B4-BE49-F238E27FC236}">
                <a16:creationId xmlns:a16="http://schemas.microsoft.com/office/drawing/2014/main" id="{91C1C10B-8183-445C-94B3-1C7191597520}"/>
              </a:ext>
            </a:extLst>
          </p:cNvPr>
          <p:cNvSpPr/>
          <p:nvPr/>
        </p:nvSpPr>
        <p:spPr>
          <a:xfrm>
            <a:off x="375236" y="3570818"/>
            <a:ext cx="8390798" cy="1460990"/>
          </a:xfrm>
          <a:prstGeom prst="roundRect">
            <a:avLst/>
          </a:prstGeom>
          <a:solidFill>
            <a:schemeClr val="accent5"/>
          </a:solidFill>
          <a:ln w="28575">
            <a:solidFill>
              <a:schemeClr val="tx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A 2-minute speech (10-20 mins)</a:t>
            </a:r>
          </a:p>
          <a:p>
            <a:pPr algn="ctr"/>
            <a:r>
              <a:rPr lang="en-GB" sz="1600" dirty="0"/>
              <a:t>For this activity, you will need to be in groups of 4. Your group is going to give a 2-minute speech to the class on this week’s question, explaining the benefits of nature and whether you think we take it for granted or not. Use the sentence starters on the next slide to help you plan your speech!</a:t>
            </a:r>
          </a:p>
        </p:txBody>
      </p:sp>
      <p:sp>
        <p:nvSpPr>
          <p:cNvPr id="7" name="Rectangle: Rounded Corners 33">
            <a:extLst>
              <a:ext uri="{FF2B5EF4-FFF2-40B4-BE49-F238E27FC236}">
                <a16:creationId xmlns:a16="http://schemas.microsoft.com/office/drawing/2014/main" id="{86C0542E-2787-4492-A7CF-B7F64E8598FB}"/>
              </a:ext>
            </a:extLst>
          </p:cNvPr>
          <p:cNvSpPr/>
          <p:nvPr/>
        </p:nvSpPr>
        <p:spPr>
          <a:xfrm>
            <a:off x="376601" y="1194102"/>
            <a:ext cx="8390798" cy="708839"/>
          </a:xfrm>
          <a:prstGeom prst="roundRect">
            <a:avLst/>
          </a:prstGeom>
          <a:solidFill>
            <a:schemeClr val="accent4"/>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Now that you know how </a:t>
            </a:r>
            <a:r>
              <a:rPr lang="en-GB" sz="1600" b="1" dirty="0">
                <a:solidFill>
                  <a:schemeClr val="tx1"/>
                </a:solidFill>
                <a:latin typeface="Century Gothic"/>
                <a:ea typeface="Century Gothic"/>
                <a:cs typeface="Century Gothic"/>
                <a:sym typeface="Century Gothic"/>
              </a:rPr>
              <a:t>nature can help to improve your mental health</a:t>
            </a:r>
            <a:r>
              <a:rPr lang="en-GB" sz="1600" dirty="0">
                <a:solidFill>
                  <a:schemeClr val="tx1"/>
                </a:solidFill>
                <a:latin typeface="Century Gothic"/>
                <a:ea typeface="Century Gothic"/>
                <a:cs typeface="Century Gothic"/>
                <a:sym typeface="Century Gothic"/>
              </a:rPr>
              <a:t>, it’s time to think about </a:t>
            </a:r>
            <a:r>
              <a:rPr lang="en-GB" sz="1600" b="1" dirty="0">
                <a:solidFill>
                  <a:schemeClr val="tx1"/>
                </a:solidFill>
                <a:latin typeface="Century Gothic"/>
                <a:ea typeface="Century Gothic"/>
                <a:cs typeface="Century Gothic"/>
                <a:sym typeface="Century Gothic"/>
              </a:rPr>
              <a:t>this week’s question</a:t>
            </a:r>
            <a:r>
              <a:rPr lang="en-GB" sz="1600" dirty="0">
                <a:solidFill>
                  <a:schemeClr val="tx1"/>
                </a:solidFill>
                <a:latin typeface="Century Gothic"/>
                <a:ea typeface="Century Gothic"/>
                <a:cs typeface="Century Gothic"/>
                <a:sym typeface="Century Gothic"/>
              </a:rPr>
              <a:t>!</a:t>
            </a:r>
            <a:endParaRPr lang="en-GB" sz="1600" b="1" dirty="0">
              <a:solidFill>
                <a:schemeClr val="tx1"/>
              </a:solidFill>
              <a:latin typeface="Century Gothic"/>
              <a:ea typeface="Century Gothic"/>
              <a:cs typeface="Century Gothic"/>
              <a:sym typeface="Century Gothic"/>
            </a:endParaRPr>
          </a:p>
        </p:txBody>
      </p:sp>
      <p:sp>
        <p:nvSpPr>
          <p:cNvPr id="8" name="Shape 114">
            <a:extLst>
              <a:ext uri="{FF2B5EF4-FFF2-40B4-BE49-F238E27FC236}">
                <a16:creationId xmlns:a16="http://schemas.microsoft.com/office/drawing/2014/main" id="{9765DE13-417D-4AD4-A1F1-AC87694AFE46}"/>
              </a:ext>
            </a:extLst>
          </p:cNvPr>
          <p:cNvSpPr/>
          <p:nvPr/>
        </p:nvSpPr>
        <p:spPr>
          <a:xfrm>
            <a:off x="927121" y="2319479"/>
            <a:ext cx="7287028" cy="834024"/>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GB" sz="3000" b="1" spc="50" dirty="0">
                <a:ln w="9525" cmpd="sng">
                  <a:solidFill>
                    <a:srgbClr val="00B050"/>
                  </a:solidFill>
                  <a:prstDash val="solid"/>
                </a:ln>
                <a:solidFill>
                  <a:schemeClr val="bg1"/>
                </a:solidFill>
                <a:effectLst>
                  <a:glow rad="38100">
                    <a:schemeClr val="accent1">
                      <a:alpha val="40000"/>
                    </a:schemeClr>
                  </a:glow>
                </a:effectLst>
                <a:latin typeface="Century Gothic" panose="020B0502020202020204" pitchFamily="34" charset="0"/>
                <a:ea typeface="Lato"/>
                <a:cs typeface="Lato"/>
                <a:sym typeface="Lato"/>
              </a:rPr>
              <a:t>Do we take the benefits of nature for granted?</a:t>
            </a:r>
          </a:p>
        </p:txBody>
      </p:sp>
      <p:pic>
        <p:nvPicPr>
          <p:cNvPr id="11" name="Picture 10" descr="A picture containing graphics, clock, drawing&#10;&#10;Description automatically generated">
            <a:extLst>
              <a:ext uri="{FF2B5EF4-FFF2-40B4-BE49-F238E27FC236}">
                <a16:creationId xmlns:a16="http://schemas.microsoft.com/office/drawing/2014/main" id="{8AE1D6F0-2984-425F-8B82-E673EFBB01B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76601" y="5249740"/>
            <a:ext cx="1000254" cy="1499210"/>
          </a:xfrm>
          <a:prstGeom prst="rect">
            <a:avLst/>
          </a:prstGeom>
        </p:spPr>
      </p:pic>
      <p:sp>
        <p:nvSpPr>
          <p:cNvPr id="6" name="Rectangle: Rounded Corners 33">
            <a:extLst>
              <a:ext uri="{FF2B5EF4-FFF2-40B4-BE49-F238E27FC236}">
                <a16:creationId xmlns:a16="http://schemas.microsoft.com/office/drawing/2014/main" id="{EE08451E-3A36-4226-9F4E-DFD82A68758A}"/>
              </a:ext>
            </a:extLst>
          </p:cNvPr>
          <p:cNvSpPr/>
          <p:nvPr/>
        </p:nvSpPr>
        <p:spPr>
          <a:xfrm>
            <a:off x="1600201" y="5249740"/>
            <a:ext cx="7167198" cy="1331394"/>
          </a:xfrm>
          <a:prstGeom prst="wedgeRoundRectCallout">
            <a:avLst>
              <a:gd name="adj1" fmla="val -55773"/>
              <a:gd name="adj2" fmla="val -26746"/>
              <a:gd name="adj3" fmla="val 16667"/>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Top tip!</a:t>
            </a:r>
          </a:p>
          <a:p>
            <a:pPr algn="ctr"/>
            <a:r>
              <a:rPr lang="en-GB" sz="1600" dirty="0">
                <a:solidFill>
                  <a:schemeClr val="tx1"/>
                </a:solidFill>
                <a:latin typeface="Century Gothic"/>
                <a:ea typeface="Century Gothic"/>
                <a:cs typeface="Century Gothic"/>
                <a:sym typeface="Century Gothic"/>
              </a:rPr>
              <a:t>Speaking for 2 whole minutes can be quite tricky… To help you, ask your teacher to show a 2-minute timer on the board while you practise, and try to plan what each person is going to say.</a:t>
            </a:r>
          </a:p>
        </p:txBody>
      </p:sp>
    </p:spTree>
    <p:extLst>
      <p:ext uri="{BB962C8B-B14F-4D97-AF65-F5344CB8AC3E}">
        <p14:creationId xmlns:p14="http://schemas.microsoft.com/office/powerpoint/2010/main" val="214835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Lecturer outline">
            <a:extLst>
              <a:ext uri="{FF2B5EF4-FFF2-40B4-BE49-F238E27FC236}">
                <a16:creationId xmlns:a16="http://schemas.microsoft.com/office/drawing/2014/main" id="{287F1FDF-FE8E-471D-8C76-B5B7BD9058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0150" y="4073251"/>
            <a:ext cx="2905200" cy="2905200"/>
          </a:xfrm>
          <a:prstGeom prst="rect">
            <a:avLst/>
          </a:prstGeom>
        </p:spPr>
      </p:pic>
      <p:pic>
        <p:nvPicPr>
          <p:cNvPr id="16" name="Graphic 15" descr="Lightbulb and pencil outline">
            <a:extLst>
              <a:ext uri="{FF2B5EF4-FFF2-40B4-BE49-F238E27FC236}">
                <a16:creationId xmlns:a16="http://schemas.microsoft.com/office/drawing/2014/main" id="{D8022557-95A6-4112-914A-5F30F883B9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2422" y="916835"/>
            <a:ext cx="2905200" cy="2905200"/>
          </a:xfrm>
          <a:prstGeom prst="rect">
            <a:avLst/>
          </a:prstGeom>
        </p:spPr>
      </p:pic>
      <p:pic>
        <p:nvPicPr>
          <p:cNvPr id="17" name="Graphic 16" descr="Chat outline">
            <a:extLst>
              <a:ext uri="{FF2B5EF4-FFF2-40B4-BE49-F238E27FC236}">
                <a16:creationId xmlns:a16="http://schemas.microsoft.com/office/drawing/2014/main" id="{4CC3BA61-4FF2-4AF4-8952-CF85836333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24" y="772467"/>
            <a:ext cx="2905200" cy="2905200"/>
          </a:xfrm>
          <a:prstGeom prst="rect">
            <a:avLst/>
          </a:prstGeom>
        </p:spPr>
      </p:pic>
      <p:pic>
        <p:nvPicPr>
          <p:cNvPr id="18" name="Graphic 17" descr="Head with gears outline">
            <a:extLst>
              <a:ext uri="{FF2B5EF4-FFF2-40B4-BE49-F238E27FC236}">
                <a16:creationId xmlns:a16="http://schemas.microsoft.com/office/drawing/2014/main" id="{E75770ED-7514-40E0-8BF0-BB82EDCCB2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80566" y="2218932"/>
            <a:ext cx="2905200" cy="2905200"/>
          </a:xfrm>
          <a:prstGeom prst="rect">
            <a:avLst/>
          </a:prstGeom>
        </p:spPr>
      </p:pic>
      <p:pic>
        <p:nvPicPr>
          <p:cNvPr id="19" name="Graphic 18" descr="Meeting outline">
            <a:extLst>
              <a:ext uri="{FF2B5EF4-FFF2-40B4-BE49-F238E27FC236}">
                <a16:creationId xmlns:a16="http://schemas.microsoft.com/office/drawing/2014/main" id="{14D286A1-96E8-4F10-8E46-04DAEFA294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3071" y="3958901"/>
            <a:ext cx="2905200" cy="2905200"/>
          </a:xfrm>
          <a:prstGeom prst="rect">
            <a:avLst/>
          </a:prstGeom>
        </p:spPr>
      </p:pic>
      <p:sp>
        <p:nvSpPr>
          <p:cNvPr id="23" name="Rectangle 22">
            <a:extLst>
              <a:ext uri="{FF2B5EF4-FFF2-40B4-BE49-F238E27FC236}">
                <a16:creationId xmlns:a16="http://schemas.microsoft.com/office/drawing/2014/main" id="{B5E03E58-DB6C-4545-97B6-52A027F3362C}"/>
              </a:ext>
            </a:extLst>
          </p:cNvPr>
          <p:cNvSpPr/>
          <p:nvPr/>
        </p:nvSpPr>
        <p:spPr>
          <a:xfrm>
            <a:off x="-2729" y="992188"/>
            <a:ext cx="9146729" cy="5865812"/>
          </a:xfrm>
          <a:prstGeom prst="rect">
            <a:avLst/>
          </a:prstGeom>
          <a:gradFill flip="none" rotWithShape="1">
            <a:gsLst>
              <a:gs pos="0">
                <a:srgbClr val="FFC9CD">
                  <a:alpha val="60000"/>
                </a:srgbClr>
              </a:gs>
              <a:gs pos="100000">
                <a:srgbClr val="D4E2F4">
                  <a:alpha val="60000"/>
                </a:srgb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 Placeholder 1">
            <a:extLst>
              <a:ext uri="{FF2B5EF4-FFF2-40B4-BE49-F238E27FC236}">
                <a16:creationId xmlns:a16="http://schemas.microsoft.com/office/drawing/2014/main" id="{2DF3DE51-4501-4053-8986-D58A7A049FFF}"/>
              </a:ext>
            </a:extLst>
          </p:cNvPr>
          <p:cNvSpPr>
            <a:spLocks noGrp="1"/>
          </p:cNvSpPr>
          <p:nvPr>
            <p:ph type="body" sz="quarter" idx="10"/>
          </p:nvPr>
        </p:nvSpPr>
        <p:spPr>
          <a:xfrm>
            <a:off x="776288" y="241911"/>
            <a:ext cx="7739062" cy="571500"/>
          </a:xfrm>
        </p:spPr>
        <p:txBody>
          <a:bodyPr/>
          <a:lstStyle/>
          <a:p>
            <a:r>
              <a:rPr lang="en-GB" dirty="0"/>
              <a:t>What’s your opinion?</a:t>
            </a:r>
          </a:p>
        </p:txBody>
      </p:sp>
      <p:sp>
        <p:nvSpPr>
          <p:cNvPr id="4" name="Pentagon 20">
            <a:extLst>
              <a:ext uri="{FF2B5EF4-FFF2-40B4-BE49-F238E27FC236}">
                <a16:creationId xmlns:a16="http://schemas.microsoft.com/office/drawing/2014/main" id="{5A17965C-5EBD-4CE3-AAD7-6363F213E87C}"/>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5" name="Graphic 15" descr="Chat">
            <a:extLst>
              <a:ext uri="{FF2B5EF4-FFF2-40B4-BE49-F238E27FC236}">
                <a16:creationId xmlns:a16="http://schemas.microsoft.com/office/drawing/2014/main" id="{345565EF-C05D-45FF-9568-F661EBE6771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0" y="181738"/>
            <a:ext cx="579600" cy="579600"/>
          </a:xfrm>
          <a:prstGeom prst="rect">
            <a:avLst/>
          </a:prstGeom>
        </p:spPr>
      </p:pic>
      <p:sp>
        <p:nvSpPr>
          <p:cNvPr id="7" name="Rectangle: Rounded Corners 33">
            <a:extLst>
              <a:ext uri="{FF2B5EF4-FFF2-40B4-BE49-F238E27FC236}">
                <a16:creationId xmlns:a16="http://schemas.microsoft.com/office/drawing/2014/main" id="{9B96DF28-21A1-4284-A138-3B2231CD833E}"/>
              </a:ext>
            </a:extLst>
          </p:cNvPr>
          <p:cNvSpPr/>
          <p:nvPr/>
        </p:nvSpPr>
        <p:spPr>
          <a:xfrm>
            <a:off x="289800" y="1250731"/>
            <a:ext cx="3079532" cy="1137962"/>
          </a:xfrm>
          <a:prstGeom prst="wedgeRoundRectCallout">
            <a:avLst>
              <a:gd name="adj1" fmla="val 59281"/>
              <a:gd name="adj2" fmla="val 12531"/>
              <a:gd name="adj3" fmla="val 16667"/>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We believe that </a:t>
            </a:r>
            <a:r>
              <a:rPr lang="en-GB" sz="1600" b="1" dirty="0">
                <a:solidFill>
                  <a:schemeClr val="tx1"/>
                </a:solidFill>
                <a:latin typeface="Century Gothic"/>
                <a:ea typeface="Century Gothic"/>
                <a:cs typeface="Century Gothic"/>
                <a:sym typeface="Century Gothic"/>
              </a:rPr>
              <a:t>we do take nature for granted </a:t>
            </a:r>
            <a:r>
              <a:rPr lang="en-GB" sz="1600" dirty="0">
                <a:solidFill>
                  <a:schemeClr val="tx1"/>
                </a:solidFill>
                <a:latin typeface="Century Gothic"/>
                <a:ea typeface="Century Gothic"/>
                <a:cs typeface="Century Gothic"/>
                <a:sym typeface="Century Gothic"/>
              </a:rPr>
              <a:t>because…</a:t>
            </a:r>
          </a:p>
        </p:txBody>
      </p:sp>
      <p:sp>
        <p:nvSpPr>
          <p:cNvPr id="8" name="Rectangle: Rounded Corners 33">
            <a:extLst>
              <a:ext uri="{FF2B5EF4-FFF2-40B4-BE49-F238E27FC236}">
                <a16:creationId xmlns:a16="http://schemas.microsoft.com/office/drawing/2014/main" id="{B2107ABD-F8BA-469B-8BA5-8E42F012E1CD}"/>
              </a:ext>
            </a:extLst>
          </p:cNvPr>
          <p:cNvSpPr/>
          <p:nvPr/>
        </p:nvSpPr>
        <p:spPr>
          <a:xfrm>
            <a:off x="4909096" y="1250730"/>
            <a:ext cx="3079532" cy="1137962"/>
          </a:xfrm>
          <a:prstGeom prst="wedgeRoundRectCallout">
            <a:avLst>
              <a:gd name="adj1" fmla="val 58293"/>
              <a:gd name="adj2" fmla="val -17772"/>
              <a:gd name="adj3" fmla="val 16667"/>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We believe that </a:t>
            </a:r>
            <a:r>
              <a:rPr lang="en-GB" sz="1600" b="1" dirty="0">
                <a:solidFill>
                  <a:schemeClr val="tx1"/>
                </a:solidFill>
                <a:latin typeface="Century Gothic"/>
                <a:ea typeface="Century Gothic"/>
                <a:cs typeface="Century Gothic"/>
                <a:sym typeface="Century Gothic"/>
              </a:rPr>
              <a:t>we do not take nature for granted </a:t>
            </a:r>
            <a:r>
              <a:rPr lang="en-GB" sz="1600" dirty="0">
                <a:solidFill>
                  <a:schemeClr val="tx1"/>
                </a:solidFill>
                <a:latin typeface="Century Gothic"/>
                <a:ea typeface="Century Gothic"/>
                <a:cs typeface="Century Gothic"/>
                <a:sym typeface="Century Gothic"/>
              </a:rPr>
              <a:t>because…</a:t>
            </a:r>
          </a:p>
        </p:txBody>
      </p:sp>
      <p:sp>
        <p:nvSpPr>
          <p:cNvPr id="9" name="Rectangle: Rounded Corners 33">
            <a:extLst>
              <a:ext uri="{FF2B5EF4-FFF2-40B4-BE49-F238E27FC236}">
                <a16:creationId xmlns:a16="http://schemas.microsoft.com/office/drawing/2014/main" id="{E50EDA11-B525-4633-BAF2-A7E85575B84D}"/>
              </a:ext>
            </a:extLst>
          </p:cNvPr>
          <p:cNvSpPr/>
          <p:nvPr/>
        </p:nvSpPr>
        <p:spPr>
          <a:xfrm>
            <a:off x="5709281" y="3219171"/>
            <a:ext cx="3079532" cy="1137962"/>
          </a:xfrm>
          <a:prstGeom prst="wedgeRoundRectCallout">
            <a:avLst>
              <a:gd name="adj1" fmla="val -59324"/>
              <a:gd name="adj2" fmla="val -19460"/>
              <a:gd name="adj3" fmla="val 16667"/>
            </a:avLst>
          </a:prstGeom>
          <a:solidFill>
            <a:schemeClr val="accent3"/>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If you </a:t>
            </a:r>
            <a:r>
              <a:rPr lang="en-GB" sz="1600" b="1" dirty="0">
                <a:solidFill>
                  <a:schemeClr val="tx1"/>
                </a:solidFill>
                <a:latin typeface="Century Gothic"/>
                <a:ea typeface="Century Gothic"/>
                <a:cs typeface="Century Gothic"/>
                <a:sym typeface="Century Gothic"/>
              </a:rPr>
              <a:t>do not have access </a:t>
            </a:r>
            <a:r>
              <a:rPr lang="en-GB" sz="1600" dirty="0">
                <a:solidFill>
                  <a:schemeClr val="tx1"/>
                </a:solidFill>
                <a:latin typeface="Century Gothic"/>
                <a:ea typeface="Century Gothic"/>
                <a:cs typeface="Century Gothic"/>
                <a:sym typeface="Century Gothic"/>
              </a:rPr>
              <a:t>to a </a:t>
            </a:r>
            <a:r>
              <a:rPr lang="en-GB" sz="1600" b="1" dirty="0">
                <a:solidFill>
                  <a:schemeClr val="tx1"/>
                </a:solidFill>
                <a:latin typeface="Century Gothic"/>
                <a:ea typeface="Century Gothic"/>
                <a:cs typeface="Century Gothic"/>
                <a:sym typeface="Century Gothic"/>
              </a:rPr>
              <a:t>garden or park</a:t>
            </a:r>
            <a:r>
              <a:rPr lang="en-GB" sz="1600" dirty="0">
                <a:solidFill>
                  <a:schemeClr val="tx1"/>
                </a:solidFill>
                <a:latin typeface="Century Gothic"/>
                <a:ea typeface="Century Gothic"/>
                <a:cs typeface="Century Gothic"/>
                <a:sym typeface="Century Gothic"/>
              </a:rPr>
              <a:t>, you can still…</a:t>
            </a:r>
          </a:p>
        </p:txBody>
      </p:sp>
      <p:sp>
        <p:nvSpPr>
          <p:cNvPr id="10" name="Rectangle: Rounded Corners 33">
            <a:extLst>
              <a:ext uri="{FF2B5EF4-FFF2-40B4-BE49-F238E27FC236}">
                <a16:creationId xmlns:a16="http://schemas.microsoft.com/office/drawing/2014/main" id="{46F1411D-A613-4E71-A90A-46D971027DF8}"/>
              </a:ext>
            </a:extLst>
          </p:cNvPr>
          <p:cNvSpPr/>
          <p:nvPr/>
        </p:nvSpPr>
        <p:spPr>
          <a:xfrm>
            <a:off x="1241866" y="3219171"/>
            <a:ext cx="3079532" cy="1137962"/>
          </a:xfrm>
          <a:prstGeom prst="wedgeRoundRectCallout">
            <a:avLst>
              <a:gd name="adj1" fmla="val -57724"/>
              <a:gd name="adj2" fmla="val 13923"/>
              <a:gd name="adj3" fmla="val 16667"/>
            </a:avLst>
          </a:prstGeom>
          <a:solidFill>
            <a:srgbClr val="E2DBED"/>
          </a:solidFill>
          <a:ln w="28575">
            <a:solidFill>
              <a:srgbClr val="A18AC3"/>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The </a:t>
            </a:r>
            <a:r>
              <a:rPr lang="en-GB" sz="1600" b="1" dirty="0">
                <a:solidFill>
                  <a:schemeClr val="tx1"/>
                </a:solidFill>
                <a:latin typeface="Century Gothic"/>
                <a:ea typeface="Century Gothic"/>
                <a:cs typeface="Century Gothic"/>
                <a:sym typeface="Century Gothic"/>
              </a:rPr>
              <a:t>benefits of a garden </a:t>
            </a:r>
            <a:r>
              <a:rPr lang="en-GB" sz="1600" dirty="0">
                <a:solidFill>
                  <a:schemeClr val="tx1"/>
                </a:solidFill>
                <a:latin typeface="Century Gothic"/>
                <a:ea typeface="Century Gothic"/>
                <a:cs typeface="Century Gothic"/>
                <a:sym typeface="Century Gothic"/>
              </a:rPr>
              <a:t>or park are … and </a:t>
            </a:r>
            <a:r>
              <a:rPr lang="en-GB" sz="1600" b="1" dirty="0">
                <a:solidFill>
                  <a:schemeClr val="tx1"/>
                </a:solidFill>
                <a:latin typeface="Century Gothic"/>
                <a:ea typeface="Century Gothic"/>
                <a:cs typeface="Century Gothic"/>
                <a:sym typeface="Century Gothic"/>
              </a:rPr>
              <a:t>it is possible</a:t>
            </a:r>
            <a:r>
              <a:rPr lang="en-GB" sz="1600" dirty="0">
                <a:solidFill>
                  <a:schemeClr val="tx1"/>
                </a:solidFill>
                <a:latin typeface="Century Gothic"/>
                <a:ea typeface="Century Gothic"/>
                <a:cs typeface="Century Gothic"/>
                <a:sym typeface="Century Gothic"/>
              </a:rPr>
              <a:t> to…</a:t>
            </a:r>
          </a:p>
        </p:txBody>
      </p:sp>
      <p:sp>
        <p:nvSpPr>
          <p:cNvPr id="11" name="Rectangle: Rounded Corners 33">
            <a:extLst>
              <a:ext uri="{FF2B5EF4-FFF2-40B4-BE49-F238E27FC236}">
                <a16:creationId xmlns:a16="http://schemas.microsoft.com/office/drawing/2014/main" id="{9CEBCD26-4020-43A9-B317-DEAF25DF17D0}"/>
              </a:ext>
            </a:extLst>
          </p:cNvPr>
          <p:cNvSpPr/>
          <p:nvPr/>
        </p:nvSpPr>
        <p:spPr>
          <a:xfrm>
            <a:off x="289800" y="5126206"/>
            <a:ext cx="3079532" cy="1137962"/>
          </a:xfrm>
          <a:prstGeom prst="wedgeRoundRectCallout">
            <a:avLst>
              <a:gd name="adj1" fmla="val 58975"/>
              <a:gd name="adj2" fmla="val 19158"/>
              <a:gd name="adj3" fmla="val 16667"/>
            </a:avLst>
          </a:prstGeom>
          <a:solidFill>
            <a:schemeClr val="accent4"/>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If you </a:t>
            </a:r>
            <a:r>
              <a:rPr lang="en-GB" sz="1600" b="1" dirty="0">
                <a:solidFill>
                  <a:schemeClr val="tx1"/>
                </a:solidFill>
                <a:latin typeface="Century Gothic"/>
                <a:ea typeface="Century Gothic"/>
                <a:cs typeface="Century Gothic"/>
                <a:sym typeface="Century Gothic"/>
              </a:rPr>
              <a:t>were to go outside</a:t>
            </a:r>
            <a:r>
              <a:rPr lang="en-GB" sz="1600" dirty="0">
                <a:solidFill>
                  <a:schemeClr val="tx1"/>
                </a:solidFill>
                <a:latin typeface="Century Gothic"/>
                <a:ea typeface="Century Gothic"/>
                <a:cs typeface="Century Gothic"/>
                <a:sym typeface="Century Gothic"/>
              </a:rPr>
              <a:t>, you would </a:t>
            </a:r>
            <a:r>
              <a:rPr lang="en-GB" sz="1600" b="1" dirty="0">
                <a:solidFill>
                  <a:schemeClr val="tx1"/>
                </a:solidFill>
                <a:latin typeface="Century Gothic"/>
                <a:ea typeface="Century Gothic"/>
                <a:cs typeface="Century Gothic"/>
                <a:sym typeface="Century Gothic"/>
              </a:rPr>
              <a:t>notice</a:t>
            </a:r>
            <a:r>
              <a:rPr lang="en-GB" sz="1600" dirty="0">
                <a:solidFill>
                  <a:schemeClr val="tx1"/>
                </a:solidFill>
                <a:latin typeface="Century Gothic"/>
                <a:ea typeface="Century Gothic"/>
                <a:cs typeface="Century Gothic"/>
                <a:sym typeface="Century Gothic"/>
              </a:rPr>
              <a:t> … </a:t>
            </a:r>
          </a:p>
        </p:txBody>
      </p:sp>
      <p:sp>
        <p:nvSpPr>
          <p:cNvPr id="12" name="Rectangle: Rounded Corners 33">
            <a:extLst>
              <a:ext uri="{FF2B5EF4-FFF2-40B4-BE49-F238E27FC236}">
                <a16:creationId xmlns:a16="http://schemas.microsoft.com/office/drawing/2014/main" id="{1B8C0E34-88D1-4550-90AF-4EEA178236DC}"/>
              </a:ext>
            </a:extLst>
          </p:cNvPr>
          <p:cNvSpPr/>
          <p:nvPr/>
        </p:nvSpPr>
        <p:spPr>
          <a:xfrm>
            <a:off x="4909096" y="5126205"/>
            <a:ext cx="3079532" cy="1137962"/>
          </a:xfrm>
          <a:prstGeom prst="wedgeRoundRectCallout">
            <a:avLst>
              <a:gd name="adj1" fmla="val 58293"/>
              <a:gd name="adj2" fmla="val -18600"/>
              <a:gd name="adj3" fmla="val 16667"/>
            </a:avLst>
          </a:prstGeom>
          <a:solidFill>
            <a:srgbClr val="DAEFC3"/>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Evidence</a:t>
            </a:r>
            <a:r>
              <a:rPr lang="en-GB" sz="1600" dirty="0">
                <a:solidFill>
                  <a:schemeClr val="tx1"/>
                </a:solidFill>
                <a:latin typeface="Century Gothic"/>
                <a:ea typeface="Century Gothic"/>
                <a:cs typeface="Century Gothic"/>
                <a:sym typeface="Century Gothic"/>
              </a:rPr>
              <a:t> shows that when</a:t>
            </a:r>
            <a:r>
              <a:rPr lang="en-GB" sz="1600" b="1" dirty="0">
                <a:solidFill>
                  <a:schemeClr val="tx1"/>
                </a:solidFill>
                <a:latin typeface="Century Gothic"/>
                <a:ea typeface="Century Gothic"/>
                <a:cs typeface="Century Gothic"/>
                <a:sym typeface="Century Gothic"/>
              </a:rPr>
              <a:t> </a:t>
            </a:r>
            <a:r>
              <a:rPr lang="en-GB" sz="1600" dirty="0">
                <a:solidFill>
                  <a:schemeClr val="tx1"/>
                </a:solidFill>
                <a:latin typeface="Century Gothic"/>
                <a:ea typeface="Century Gothic"/>
                <a:cs typeface="Century Gothic"/>
                <a:sym typeface="Century Gothic"/>
              </a:rPr>
              <a:t>we</a:t>
            </a:r>
            <a:r>
              <a:rPr lang="en-GB" sz="1600" b="1" dirty="0">
                <a:solidFill>
                  <a:schemeClr val="tx1"/>
                </a:solidFill>
                <a:latin typeface="Century Gothic"/>
                <a:ea typeface="Century Gothic"/>
                <a:cs typeface="Century Gothic"/>
                <a:sym typeface="Century Gothic"/>
              </a:rPr>
              <a:t> spend time </a:t>
            </a:r>
            <a:r>
              <a:rPr lang="en-GB" sz="1600" dirty="0">
                <a:solidFill>
                  <a:schemeClr val="tx1"/>
                </a:solidFill>
                <a:latin typeface="Century Gothic"/>
                <a:ea typeface="Century Gothic"/>
                <a:cs typeface="Century Gothic"/>
                <a:sym typeface="Century Gothic"/>
              </a:rPr>
              <a:t>in</a:t>
            </a:r>
            <a:r>
              <a:rPr lang="en-GB" sz="1600" b="1" dirty="0">
                <a:solidFill>
                  <a:schemeClr val="tx1"/>
                </a:solidFill>
                <a:latin typeface="Century Gothic"/>
                <a:ea typeface="Century Gothic"/>
                <a:cs typeface="Century Gothic"/>
                <a:sym typeface="Century Gothic"/>
              </a:rPr>
              <a:t> nature</a:t>
            </a:r>
            <a:r>
              <a:rPr lang="en-GB" sz="1600" dirty="0">
                <a:solidFill>
                  <a:schemeClr val="tx1"/>
                </a:solidFill>
                <a:latin typeface="Century Gothic"/>
                <a:ea typeface="Century Gothic"/>
                <a:cs typeface="Century Gothic"/>
                <a:sym typeface="Century Gothic"/>
              </a:rPr>
              <a:t>…</a:t>
            </a:r>
          </a:p>
        </p:txBody>
      </p:sp>
      <p:pic>
        <p:nvPicPr>
          <p:cNvPr id="13" name="Picture 12" descr="Icon&#10;&#10;Description automatically generated">
            <a:extLst>
              <a:ext uri="{FF2B5EF4-FFF2-40B4-BE49-F238E27FC236}">
                <a16:creationId xmlns:a16="http://schemas.microsoft.com/office/drawing/2014/main" id="{B04B5DE0-7ED4-4A46-B733-BA71AA40CD6B}"/>
              </a:ext>
            </a:extLst>
          </p:cNvPr>
          <p:cNvPicPr>
            <a:picLocks noChangeAspect="1"/>
          </p:cNvPicPr>
          <p:nvPr/>
        </p:nvPicPr>
        <p:blipFill>
          <a:blip r:embed="rId15"/>
          <a:stretch>
            <a:fillRect/>
          </a:stretch>
        </p:blipFill>
        <p:spPr>
          <a:xfrm>
            <a:off x="3753724" y="1348034"/>
            <a:ext cx="762000" cy="762000"/>
          </a:xfrm>
          <a:prstGeom prst="rect">
            <a:avLst/>
          </a:prstGeom>
        </p:spPr>
      </p:pic>
      <p:pic>
        <p:nvPicPr>
          <p:cNvPr id="14" name="Picture 13">
            <a:extLst>
              <a:ext uri="{FF2B5EF4-FFF2-40B4-BE49-F238E27FC236}">
                <a16:creationId xmlns:a16="http://schemas.microsoft.com/office/drawing/2014/main" id="{7B9AC36F-60EB-493E-B815-9DFF2E365154}"/>
              </a:ext>
            </a:extLst>
          </p:cNvPr>
          <p:cNvPicPr>
            <a:picLocks noChangeAspect="1"/>
          </p:cNvPicPr>
          <p:nvPr/>
        </p:nvPicPr>
        <p:blipFill>
          <a:blip r:embed="rId16"/>
          <a:stretch>
            <a:fillRect/>
          </a:stretch>
        </p:blipFill>
        <p:spPr>
          <a:xfrm>
            <a:off x="8134350" y="5659309"/>
            <a:ext cx="762000" cy="762000"/>
          </a:xfrm>
          <a:prstGeom prst="rect">
            <a:avLst/>
          </a:prstGeom>
        </p:spPr>
      </p:pic>
      <p:pic>
        <p:nvPicPr>
          <p:cNvPr id="1030" name="Picture 6" descr="Spring icon">
            <a:extLst>
              <a:ext uri="{FF2B5EF4-FFF2-40B4-BE49-F238E27FC236}">
                <a16:creationId xmlns:a16="http://schemas.microsoft.com/office/drawing/2014/main" id="{556B6055-7CEC-4B30-B758-FEC41CDE745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4350" y="1607435"/>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untain icon">
            <a:extLst>
              <a:ext uri="{FF2B5EF4-FFF2-40B4-BE49-F238E27FC236}">
                <a16:creationId xmlns:a16="http://schemas.microsoft.com/office/drawing/2014/main" id="{0E757961-7AD3-4371-A9D0-AD81228F3E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8569" y="3048000"/>
            <a:ext cx="761999" cy="7619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ompost Heap icon">
            <a:extLst>
              <a:ext uri="{FF2B5EF4-FFF2-40B4-BE49-F238E27FC236}">
                <a16:creationId xmlns:a16="http://schemas.microsoft.com/office/drawing/2014/main" id="{50DDAD14-5C28-4AE4-B206-20AD4C56417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73759" y="363250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ind icon">
            <a:extLst>
              <a:ext uri="{FF2B5EF4-FFF2-40B4-BE49-F238E27FC236}">
                <a16:creationId xmlns:a16="http://schemas.microsoft.com/office/drawing/2014/main" id="{CB5E7B7E-3214-40B8-8B84-A4B2BCF3B5BF}"/>
              </a:ext>
            </a:extLst>
          </p:cNvPr>
          <p:cNvPicPr>
            <a:picLocks noChangeAspect="1" noChangeArrowheads="1"/>
          </p:cNvPicPr>
          <p:nvPr/>
        </p:nvPicPr>
        <p:blipFill>
          <a:blip r:embed="rId2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3753724" y="5128966"/>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77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036"/>
                                        </p:tgtEl>
                                        <p:attrNameLst>
                                          <p:attrName>style.visibility</p:attrName>
                                        </p:attrNameLst>
                                      </p:cBhvr>
                                      <p:to>
                                        <p:strVal val="visible"/>
                                      </p:to>
                                    </p:set>
                                    <p:animEffect transition="in" filter="fade">
                                      <p:cBhvr>
                                        <p:cTn id="38" dur="500"/>
                                        <p:tgtEl>
                                          <p:spTgt spid="1036"/>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0216F494-05E5-4027-9C6E-938AF90FF28E}"/>
              </a:ext>
            </a:extLst>
          </p:cNvPr>
          <p:cNvSpPr txBox="1">
            <a:spLocks/>
          </p:cNvSpPr>
          <p:nvPr/>
        </p:nvSpPr>
        <p:spPr>
          <a:xfrm>
            <a:off x="5544402" y="5499119"/>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Vote!</a:t>
            </a:r>
          </a:p>
        </p:txBody>
      </p:sp>
      <p:sp>
        <p:nvSpPr>
          <p:cNvPr id="28" name="Text Placeholder 4">
            <a:extLst>
              <a:ext uri="{FF2B5EF4-FFF2-40B4-BE49-F238E27FC236}">
                <a16:creationId xmlns:a16="http://schemas.microsoft.com/office/drawing/2014/main" id="{88680E99-CF5D-481D-A904-6B5D7FB3FE7C}"/>
              </a:ext>
            </a:extLst>
          </p:cNvPr>
          <p:cNvSpPr txBox="1">
            <a:spLocks/>
          </p:cNvSpPr>
          <p:nvPr/>
        </p:nvSpPr>
        <p:spPr>
          <a:xfrm>
            <a:off x="6115731" y="2938706"/>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Would you rather?</a:t>
            </a:r>
          </a:p>
        </p:txBody>
      </p:sp>
      <p:sp>
        <p:nvSpPr>
          <p:cNvPr id="19" name="Text Placeholder 18">
            <a:extLst>
              <a:ext uri="{FF2B5EF4-FFF2-40B4-BE49-F238E27FC236}">
                <a16:creationId xmlns:a16="http://schemas.microsoft.com/office/drawing/2014/main" id="{DCAE70FB-6E54-444E-A185-4DA9196192FE}"/>
              </a:ext>
            </a:extLst>
          </p:cNvPr>
          <p:cNvSpPr>
            <a:spLocks noGrp="1"/>
          </p:cNvSpPr>
          <p:nvPr>
            <p:ph type="body" sz="quarter" idx="13"/>
          </p:nvPr>
        </p:nvSpPr>
        <p:spPr>
          <a:xfrm>
            <a:off x="2154540" y="1422336"/>
            <a:ext cx="1830362" cy="1070948"/>
          </a:xfrm>
        </p:spPr>
        <p:txBody>
          <a:bodyPr/>
          <a:lstStyle/>
          <a:p>
            <a:r>
              <a:rPr lang="en-GB" dirty="0"/>
              <a:t>Starter: During lockdown…</a:t>
            </a:r>
          </a:p>
        </p:txBody>
      </p:sp>
      <p:sp>
        <p:nvSpPr>
          <p:cNvPr id="4" name="Text Placeholder 3">
            <a:extLst>
              <a:ext uri="{FF2B5EF4-FFF2-40B4-BE49-F238E27FC236}">
                <a16:creationId xmlns:a16="http://schemas.microsoft.com/office/drawing/2014/main" id="{BE61738C-589D-42BA-A2CD-7AC797220AE8}"/>
              </a:ext>
            </a:extLst>
          </p:cNvPr>
          <p:cNvSpPr>
            <a:spLocks noGrp="1"/>
          </p:cNvSpPr>
          <p:nvPr>
            <p:ph type="body" sz="quarter" idx="14"/>
          </p:nvPr>
        </p:nvSpPr>
        <p:spPr>
          <a:xfrm>
            <a:off x="5951285" y="1293284"/>
            <a:ext cx="2299105" cy="1194711"/>
          </a:xfrm>
          <a:solidFill>
            <a:schemeClr val="bg1"/>
          </a:solidFill>
        </p:spPr>
        <p:txBody>
          <a:bodyPr/>
          <a:lstStyle/>
          <a:p>
            <a:r>
              <a:rPr lang="en-GB" dirty="0"/>
              <a:t>Why are we talking about this?</a:t>
            </a:r>
          </a:p>
        </p:txBody>
      </p:sp>
      <p:sp>
        <p:nvSpPr>
          <p:cNvPr id="17" name="Text Placeholder 5">
            <a:extLst>
              <a:ext uri="{FF2B5EF4-FFF2-40B4-BE49-F238E27FC236}">
                <a16:creationId xmlns:a16="http://schemas.microsoft.com/office/drawing/2014/main" id="{CC19B138-1342-4109-9D3D-9A6B565A634E}"/>
              </a:ext>
            </a:extLst>
          </p:cNvPr>
          <p:cNvSpPr txBox="1">
            <a:spLocks/>
          </p:cNvSpPr>
          <p:nvPr/>
        </p:nvSpPr>
        <p:spPr>
          <a:xfrm>
            <a:off x="2780939" y="3090754"/>
            <a:ext cx="2183547" cy="1194711"/>
          </a:xfrm>
          <a:prstGeom prst="ellipse">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power of nature…</a:t>
            </a:r>
          </a:p>
        </p:txBody>
      </p:sp>
      <p:sp>
        <p:nvSpPr>
          <p:cNvPr id="16" name="Text Placeholder 5">
            <a:extLst>
              <a:ext uri="{FF2B5EF4-FFF2-40B4-BE49-F238E27FC236}">
                <a16:creationId xmlns:a16="http://schemas.microsoft.com/office/drawing/2014/main" id="{A47B8A57-9C2A-493E-A05E-4EB59A3671CA}"/>
              </a:ext>
            </a:extLst>
          </p:cNvPr>
          <p:cNvSpPr txBox="1">
            <a:spLocks/>
          </p:cNvSpPr>
          <p:nvPr/>
        </p:nvSpPr>
        <p:spPr>
          <a:xfrm>
            <a:off x="2573366" y="5206706"/>
            <a:ext cx="2183547" cy="1194711"/>
          </a:xfrm>
          <a:prstGeom prst="ellipse">
            <a:avLst/>
          </a:prstGeom>
          <a:solidFill>
            <a:schemeClr val="accent5"/>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Ext: Appreciation poster</a:t>
            </a:r>
          </a:p>
        </p:txBody>
      </p:sp>
      <p:sp>
        <p:nvSpPr>
          <p:cNvPr id="11" name="Text Placeholder 4">
            <a:extLst>
              <a:ext uri="{FF2B5EF4-FFF2-40B4-BE49-F238E27FC236}">
                <a16:creationId xmlns:a16="http://schemas.microsoft.com/office/drawing/2014/main" id="{0352FDC2-1C8D-4D03-9B9B-F38F44502603}"/>
              </a:ext>
            </a:extLst>
          </p:cNvPr>
          <p:cNvSpPr txBox="1">
            <a:spLocks/>
          </p:cNvSpPr>
          <p:nvPr/>
        </p:nvSpPr>
        <p:spPr>
          <a:xfrm>
            <a:off x="393496" y="4085501"/>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What’s your opinion?</a:t>
            </a:r>
          </a:p>
        </p:txBody>
      </p:sp>
      <p:pic>
        <p:nvPicPr>
          <p:cNvPr id="3" name="Picture 2" descr="A picture containing graphical user interface&#10;&#10;Description automatically generated">
            <a:extLst>
              <a:ext uri="{FF2B5EF4-FFF2-40B4-BE49-F238E27FC236}">
                <a16:creationId xmlns:a16="http://schemas.microsoft.com/office/drawing/2014/main" id="{C6C47CC5-8C9F-4437-8A7F-574F7300FDFD}"/>
              </a:ext>
            </a:extLst>
          </p:cNvPr>
          <p:cNvPicPr>
            <a:picLocks noChangeAspect="1"/>
          </p:cNvPicPr>
          <p:nvPr/>
        </p:nvPicPr>
        <p:blipFill>
          <a:blip r:embed="rId3"/>
          <a:stretch>
            <a:fillRect/>
          </a:stretch>
        </p:blipFill>
        <p:spPr>
          <a:xfrm>
            <a:off x="6115731" y="4770596"/>
            <a:ext cx="762000" cy="762000"/>
          </a:xfrm>
          <a:prstGeom prst="rect">
            <a:avLst/>
          </a:prstGeom>
        </p:spPr>
      </p:pic>
      <p:pic>
        <p:nvPicPr>
          <p:cNvPr id="5" name="Picture 4" descr="Icon&#10;&#10;Description automatically generated">
            <a:extLst>
              <a:ext uri="{FF2B5EF4-FFF2-40B4-BE49-F238E27FC236}">
                <a16:creationId xmlns:a16="http://schemas.microsoft.com/office/drawing/2014/main" id="{A0B1AA26-FFFD-487C-8766-78E78FDFCDBB}"/>
              </a:ext>
            </a:extLst>
          </p:cNvPr>
          <p:cNvPicPr>
            <a:picLocks noChangeAspect="1"/>
          </p:cNvPicPr>
          <p:nvPr/>
        </p:nvPicPr>
        <p:blipFill>
          <a:blip r:embed="rId4"/>
          <a:stretch>
            <a:fillRect/>
          </a:stretch>
        </p:blipFill>
        <p:spPr>
          <a:xfrm>
            <a:off x="1327411" y="3577188"/>
            <a:ext cx="762000" cy="762000"/>
          </a:xfrm>
          <a:prstGeom prst="rect">
            <a:avLst/>
          </a:prstGeom>
        </p:spPr>
      </p:pic>
      <p:pic>
        <p:nvPicPr>
          <p:cNvPr id="7" name="Picture 6" descr="Icon&#10;&#10;Description automatically generated">
            <a:extLst>
              <a:ext uri="{FF2B5EF4-FFF2-40B4-BE49-F238E27FC236}">
                <a16:creationId xmlns:a16="http://schemas.microsoft.com/office/drawing/2014/main" id="{5C773F36-9DF1-47E9-8E3F-BF6AC0B3D791}"/>
              </a:ext>
            </a:extLst>
          </p:cNvPr>
          <p:cNvPicPr>
            <a:picLocks noChangeAspect="1"/>
          </p:cNvPicPr>
          <p:nvPr/>
        </p:nvPicPr>
        <p:blipFill>
          <a:blip r:embed="rId5"/>
          <a:stretch>
            <a:fillRect/>
          </a:stretch>
        </p:blipFill>
        <p:spPr>
          <a:xfrm>
            <a:off x="3761127" y="1576810"/>
            <a:ext cx="762000" cy="762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7710481-78B3-486D-A8B4-7D14634917D1}"/>
              </a:ext>
            </a:extLst>
          </p:cNvPr>
          <p:cNvPicPr>
            <a:picLocks noChangeAspect="1"/>
          </p:cNvPicPr>
          <p:nvPr/>
        </p:nvPicPr>
        <p:blipFill>
          <a:blip r:embed="rId6"/>
          <a:stretch>
            <a:fillRect/>
          </a:stretch>
        </p:blipFill>
        <p:spPr>
          <a:xfrm>
            <a:off x="5570285" y="1551848"/>
            <a:ext cx="762000" cy="762000"/>
          </a:xfrm>
          <a:prstGeom prst="rect">
            <a:avLst/>
          </a:prstGeom>
        </p:spPr>
      </p:pic>
      <p:pic>
        <p:nvPicPr>
          <p:cNvPr id="12" name="Picture 11" descr="Icon&#10;&#10;Description automatically generated">
            <a:extLst>
              <a:ext uri="{FF2B5EF4-FFF2-40B4-BE49-F238E27FC236}">
                <a16:creationId xmlns:a16="http://schemas.microsoft.com/office/drawing/2014/main" id="{916E5EBC-B5ED-4441-928C-BE67088558F8}"/>
              </a:ext>
            </a:extLst>
          </p:cNvPr>
          <p:cNvPicPr>
            <a:picLocks noChangeAspect="1"/>
          </p:cNvPicPr>
          <p:nvPr/>
        </p:nvPicPr>
        <p:blipFill>
          <a:blip r:embed="rId7"/>
          <a:stretch>
            <a:fillRect/>
          </a:stretch>
        </p:blipFill>
        <p:spPr>
          <a:xfrm>
            <a:off x="2166024" y="5278909"/>
            <a:ext cx="762000" cy="762000"/>
          </a:xfrm>
          <a:prstGeom prst="rect">
            <a:avLst/>
          </a:prstGeom>
        </p:spPr>
      </p:pic>
      <p:pic>
        <p:nvPicPr>
          <p:cNvPr id="14" name="Picture 13">
            <a:extLst>
              <a:ext uri="{FF2B5EF4-FFF2-40B4-BE49-F238E27FC236}">
                <a16:creationId xmlns:a16="http://schemas.microsoft.com/office/drawing/2014/main" id="{058216DA-0E6E-4EA9-A071-A66FC1589977}"/>
              </a:ext>
            </a:extLst>
          </p:cNvPr>
          <p:cNvPicPr>
            <a:picLocks noChangeAspect="1"/>
          </p:cNvPicPr>
          <p:nvPr/>
        </p:nvPicPr>
        <p:blipFill>
          <a:blip r:embed="rId8"/>
          <a:stretch>
            <a:fillRect/>
          </a:stretch>
        </p:blipFill>
        <p:spPr>
          <a:xfrm>
            <a:off x="7589962" y="2841961"/>
            <a:ext cx="762000" cy="762000"/>
          </a:xfrm>
          <a:prstGeom prst="rect">
            <a:avLst/>
          </a:prstGeom>
        </p:spPr>
      </p:pic>
      <p:pic>
        <p:nvPicPr>
          <p:cNvPr id="18" name="Picture 17">
            <a:extLst>
              <a:ext uri="{FF2B5EF4-FFF2-40B4-BE49-F238E27FC236}">
                <a16:creationId xmlns:a16="http://schemas.microsoft.com/office/drawing/2014/main" id="{7340AA15-A16D-4D4C-AD2A-B944B6873F8E}"/>
              </a:ext>
            </a:extLst>
          </p:cNvPr>
          <p:cNvPicPr>
            <a:picLocks noChangeAspect="1"/>
          </p:cNvPicPr>
          <p:nvPr/>
        </p:nvPicPr>
        <p:blipFill>
          <a:blip r:embed="rId9"/>
          <a:stretch>
            <a:fillRect/>
          </a:stretch>
        </p:blipFill>
        <p:spPr>
          <a:xfrm>
            <a:off x="4693075" y="3196188"/>
            <a:ext cx="762000" cy="762000"/>
          </a:xfrm>
          <a:prstGeom prst="rect">
            <a:avLst/>
          </a:prstGeom>
        </p:spPr>
      </p:pic>
    </p:spTree>
    <p:extLst>
      <p:ext uri="{BB962C8B-B14F-4D97-AF65-F5344CB8AC3E}">
        <p14:creationId xmlns:p14="http://schemas.microsoft.com/office/powerpoint/2010/main" val="281912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Sunflower outline">
            <a:extLst>
              <a:ext uri="{FF2B5EF4-FFF2-40B4-BE49-F238E27FC236}">
                <a16:creationId xmlns:a16="http://schemas.microsoft.com/office/drawing/2014/main" id="{1FD7F3D9-3A91-4180-987C-CE78BB6BE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6611" y="2763423"/>
            <a:ext cx="3308173" cy="3308173"/>
          </a:xfrm>
          <a:prstGeom prst="rect">
            <a:avLst/>
          </a:prstGeom>
        </p:spPr>
      </p:pic>
      <p:pic>
        <p:nvPicPr>
          <p:cNvPr id="16" name="Graphic 15" descr="Forest scene outline">
            <a:extLst>
              <a:ext uri="{FF2B5EF4-FFF2-40B4-BE49-F238E27FC236}">
                <a16:creationId xmlns:a16="http://schemas.microsoft.com/office/drawing/2014/main" id="{6D3D4995-4DC3-4AF0-A6C6-E48A4600DA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0864" y="2728925"/>
            <a:ext cx="3308173" cy="3308173"/>
          </a:xfrm>
          <a:prstGeom prst="rect">
            <a:avLst/>
          </a:prstGeom>
        </p:spPr>
      </p:pic>
      <p:sp>
        <p:nvSpPr>
          <p:cNvPr id="2" name="Text Placeholder 1">
            <a:extLst>
              <a:ext uri="{FF2B5EF4-FFF2-40B4-BE49-F238E27FC236}">
                <a16:creationId xmlns:a16="http://schemas.microsoft.com/office/drawing/2014/main" id="{81B722ED-83A7-4374-8402-9A1C12A87915}"/>
              </a:ext>
            </a:extLst>
          </p:cNvPr>
          <p:cNvSpPr>
            <a:spLocks noGrp="1"/>
          </p:cNvSpPr>
          <p:nvPr>
            <p:ph type="body" sz="quarter" idx="10"/>
          </p:nvPr>
        </p:nvSpPr>
        <p:spPr/>
        <p:txBody>
          <a:bodyPr/>
          <a:lstStyle/>
          <a:p>
            <a:r>
              <a:rPr lang="en-GB" dirty="0"/>
              <a:t>Ext: Appreciation poster</a:t>
            </a:r>
          </a:p>
        </p:txBody>
      </p:sp>
      <p:pic>
        <p:nvPicPr>
          <p:cNvPr id="4" name="Picture 3" descr="A picture containing indoor, wall, toothbrush, writing implement&#10;&#10;Description automatically generated">
            <a:extLst>
              <a:ext uri="{FF2B5EF4-FFF2-40B4-BE49-F238E27FC236}">
                <a16:creationId xmlns:a16="http://schemas.microsoft.com/office/drawing/2014/main" id="{CD8A14E0-8FC2-4738-972D-8FBB0D0583E5}"/>
              </a:ext>
            </a:extLst>
          </p:cNvPr>
          <p:cNvPicPr>
            <a:picLocks noChangeAspect="1"/>
          </p:cNvPicPr>
          <p:nvPr/>
        </p:nvPicPr>
        <p:blipFill rotWithShape="1">
          <a:blip r:embed="rId7">
            <a:clrChange>
              <a:clrFrom>
                <a:srgbClr val="F0F2F1"/>
              </a:clrFrom>
              <a:clrTo>
                <a:srgbClr val="F0F2F1">
                  <a:alpha val="0"/>
                </a:srgbClr>
              </a:clrTo>
            </a:clrChange>
          </a:blip>
          <a:srcRect t="66149"/>
          <a:stretch/>
        </p:blipFill>
        <p:spPr>
          <a:xfrm>
            <a:off x="0" y="4794422"/>
            <a:ext cx="9144000" cy="2063578"/>
          </a:xfrm>
          <a:prstGeom prst="rect">
            <a:avLst/>
          </a:prstGeom>
        </p:spPr>
      </p:pic>
      <p:sp>
        <p:nvSpPr>
          <p:cNvPr id="5" name="Rectangle: Rounded Corners 4">
            <a:extLst>
              <a:ext uri="{FF2B5EF4-FFF2-40B4-BE49-F238E27FC236}">
                <a16:creationId xmlns:a16="http://schemas.microsoft.com/office/drawing/2014/main" id="{EF8EB1EE-299E-4F52-9F4D-FADD5F1D90ED}"/>
              </a:ext>
            </a:extLst>
          </p:cNvPr>
          <p:cNvSpPr/>
          <p:nvPr/>
        </p:nvSpPr>
        <p:spPr>
          <a:xfrm>
            <a:off x="299477" y="1228979"/>
            <a:ext cx="8545045" cy="1224125"/>
          </a:xfrm>
          <a:prstGeom prst="roundRect">
            <a:avLst/>
          </a:prstGeom>
          <a:solidFill>
            <a:schemeClr val="accent5"/>
          </a:solidFill>
          <a:ln w="28575">
            <a:solidFill>
              <a:schemeClr val="tx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Individual/Pair activity (5+ mins)</a:t>
            </a:r>
          </a:p>
          <a:p>
            <a:pPr algn="ctr"/>
            <a:r>
              <a:rPr lang="en-GB" sz="1600" dirty="0"/>
              <a:t>Now that you know how nature can help improve our mental health, why not create a poster for your school or local area, encouraging people to get outside! Use the prompts to help you, and make sure to include what you’ve learned today.</a:t>
            </a:r>
          </a:p>
        </p:txBody>
      </p:sp>
      <p:sp>
        <p:nvSpPr>
          <p:cNvPr id="6" name="Speech Bubble: Rectangle with Corners Rounded 5">
            <a:extLst>
              <a:ext uri="{FF2B5EF4-FFF2-40B4-BE49-F238E27FC236}">
                <a16:creationId xmlns:a16="http://schemas.microsoft.com/office/drawing/2014/main" id="{130B909E-EB71-4B7C-9C22-6B58FE032721}"/>
              </a:ext>
            </a:extLst>
          </p:cNvPr>
          <p:cNvSpPr/>
          <p:nvPr/>
        </p:nvSpPr>
        <p:spPr>
          <a:xfrm>
            <a:off x="281626" y="2762829"/>
            <a:ext cx="2454662" cy="1208771"/>
          </a:xfrm>
          <a:prstGeom prst="wedgeRoundRectCallout">
            <a:avLst>
              <a:gd name="adj1" fmla="val -7507"/>
              <a:gd name="adj2" fmla="val 71951"/>
              <a:gd name="adj3" fmla="val 16667"/>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Is there a </a:t>
            </a:r>
            <a:r>
              <a:rPr lang="en-GB" sz="1600" b="1" dirty="0">
                <a:solidFill>
                  <a:schemeClr val="tx1"/>
                </a:solidFill>
                <a:latin typeface="Century Gothic"/>
                <a:ea typeface="Century Gothic"/>
                <a:cs typeface="Century Gothic"/>
                <a:sym typeface="Century Gothic"/>
              </a:rPr>
              <a:t>local park or area</a:t>
            </a:r>
            <a:r>
              <a:rPr lang="en-GB" sz="1600" dirty="0">
                <a:solidFill>
                  <a:schemeClr val="tx1"/>
                </a:solidFill>
                <a:latin typeface="Century Gothic"/>
                <a:ea typeface="Century Gothic"/>
                <a:cs typeface="Century Gothic"/>
                <a:sym typeface="Century Gothic"/>
              </a:rPr>
              <a:t> that you think people should </a:t>
            </a:r>
            <a:r>
              <a:rPr lang="en-GB" sz="1600" b="1" dirty="0">
                <a:solidFill>
                  <a:schemeClr val="tx1"/>
                </a:solidFill>
                <a:latin typeface="Century Gothic"/>
                <a:ea typeface="Century Gothic"/>
                <a:cs typeface="Century Gothic"/>
                <a:sym typeface="Century Gothic"/>
              </a:rPr>
              <a:t>know about</a:t>
            </a:r>
            <a:r>
              <a:rPr lang="en-GB" sz="1600" dirty="0">
                <a:solidFill>
                  <a:schemeClr val="tx1"/>
                </a:solidFill>
                <a:latin typeface="Century Gothic"/>
                <a:ea typeface="Century Gothic"/>
                <a:cs typeface="Century Gothic"/>
                <a:sym typeface="Century Gothic"/>
              </a:rPr>
              <a:t>?</a:t>
            </a:r>
          </a:p>
        </p:txBody>
      </p:sp>
      <p:sp>
        <p:nvSpPr>
          <p:cNvPr id="7" name="Speech Bubble: Rectangle with Corners Rounded 6">
            <a:extLst>
              <a:ext uri="{FF2B5EF4-FFF2-40B4-BE49-F238E27FC236}">
                <a16:creationId xmlns:a16="http://schemas.microsoft.com/office/drawing/2014/main" id="{BA614AC8-F954-4793-B471-48C1B1D320D2}"/>
              </a:ext>
            </a:extLst>
          </p:cNvPr>
          <p:cNvSpPr/>
          <p:nvPr/>
        </p:nvSpPr>
        <p:spPr>
          <a:xfrm>
            <a:off x="3344668" y="2762829"/>
            <a:ext cx="2454662" cy="1208771"/>
          </a:xfrm>
          <a:prstGeom prst="wedgeRoundRectCallout">
            <a:avLst>
              <a:gd name="adj1" fmla="val 14435"/>
              <a:gd name="adj2" fmla="val 71430"/>
              <a:gd name="adj3" fmla="val 16667"/>
            </a:avLst>
          </a:prstGeom>
          <a:solidFill>
            <a:schemeClr val="accent3"/>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Are there any </a:t>
            </a:r>
            <a:r>
              <a:rPr lang="en-GB" sz="1600" b="1" dirty="0">
                <a:solidFill>
                  <a:schemeClr val="tx1"/>
                </a:solidFill>
                <a:latin typeface="Century Gothic"/>
                <a:ea typeface="Century Gothic"/>
                <a:cs typeface="Century Gothic"/>
                <a:sym typeface="Century Gothic"/>
              </a:rPr>
              <a:t>local outdoor groups or clubs</a:t>
            </a:r>
            <a:r>
              <a:rPr lang="en-GB" sz="1600" dirty="0">
                <a:solidFill>
                  <a:schemeClr val="tx1"/>
                </a:solidFill>
                <a:latin typeface="Century Gothic"/>
                <a:ea typeface="Century Gothic"/>
                <a:cs typeface="Century Gothic"/>
                <a:sym typeface="Century Gothic"/>
              </a:rPr>
              <a:t> people could join?</a:t>
            </a:r>
          </a:p>
        </p:txBody>
      </p:sp>
      <p:sp>
        <p:nvSpPr>
          <p:cNvPr id="8" name="Speech Bubble: Rectangle with Corners Rounded 7">
            <a:extLst>
              <a:ext uri="{FF2B5EF4-FFF2-40B4-BE49-F238E27FC236}">
                <a16:creationId xmlns:a16="http://schemas.microsoft.com/office/drawing/2014/main" id="{2379DAD8-8991-4E99-8F20-1133493F3680}"/>
              </a:ext>
            </a:extLst>
          </p:cNvPr>
          <p:cNvSpPr/>
          <p:nvPr/>
        </p:nvSpPr>
        <p:spPr>
          <a:xfrm>
            <a:off x="6389860" y="2762829"/>
            <a:ext cx="2454662" cy="1208771"/>
          </a:xfrm>
          <a:prstGeom prst="wedgeRoundRectCallout">
            <a:avLst>
              <a:gd name="adj1" fmla="val 13889"/>
              <a:gd name="adj2" fmla="val 75029"/>
              <a:gd name="adj3" fmla="val 16667"/>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What </a:t>
            </a:r>
            <a:r>
              <a:rPr lang="en-GB" sz="1600" b="1" dirty="0">
                <a:solidFill>
                  <a:schemeClr val="tx1"/>
                </a:solidFill>
                <a:latin typeface="Century Gothic"/>
                <a:ea typeface="Century Gothic"/>
                <a:cs typeface="Century Gothic"/>
                <a:sym typeface="Century Gothic"/>
              </a:rPr>
              <a:t>activities</a:t>
            </a:r>
            <a:r>
              <a:rPr lang="en-GB" sz="1600" dirty="0">
                <a:solidFill>
                  <a:schemeClr val="tx1"/>
                </a:solidFill>
                <a:latin typeface="Century Gothic"/>
                <a:ea typeface="Century Gothic"/>
                <a:cs typeface="Century Gothic"/>
                <a:sym typeface="Century Gothic"/>
              </a:rPr>
              <a:t> could people do outdoors to </a:t>
            </a:r>
            <a:r>
              <a:rPr lang="en-GB" sz="1600" b="1" dirty="0">
                <a:solidFill>
                  <a:schemeClr val="tx1"/>
                </a:solidFill>
                <a:latin typeface="Century Gothic"/>
                <a:ea typeface="Century Gothic"/>
                <a:cs typeface="Century Gothic"/>
                <a:sym typeface="Century Gothic"/>
              </a:rPr>
              <a:t>improve their mental health?</a:t>
            </a:r>
          </a:p>
        </p:txBody>
      </p:sp>
      <p:pic>
        <p:nvPicPr>
          <p:cNvPr id="9" name="Picture 8" descr="Icon&#10;&#10;Description automatically generated">
            <a:extLst>
              <a:ext uri="{FF2B5EF4-FFF2-40B4-BE49-F238E27FC236}">
                <a16:creationId xmlns:a16="http://schemas.microsoft.com/office/drawing/2014/main" id="{03C10001-10FB-4E24-9679-E355B807773D}"/>
              </a:ext>
            </a:extLst>
          </p:cNvPr>
          <p:cNvPicPr>
            <a:picLocks noChangeAspect="1"/>
          </p:cNvPicPr>
          <p:nvPr/>
        </p:nvPicPr>
        <p:blipFill>
          <a:blip r:embed="rId8"/>
          <a:stretch>
            <a:fillRect/>
          </a:stretch>
        </p:blipFill>
        <p:spPr>
          <a:xfrm>
            <a:off x="1570806" y="4174972"/>
            <a:ext cx="762000" cy="762000"/>
          </a:xfrm>
          <a:prstGeom prst="rect">
            <a:avLst/>
          </a:prstGeom>
        </p:spPr>
      </p:pic>
      <p:pic>
        <p:nvPicPr>
          <p:cNvPr id="10" name="Picture 9">
            <a:extLst>
              <a:ext uri="{FF2B5EF4-FFF2-40B4-BE49-F238E27FC236}">
                <a16:creationId xmlns:a16="http://schemas.microsoft.com/office/drawing/2014/main" id="{3436F702-84F1-404F-A4A8-14EACA1FC842}"/>
              </a:ext>
            </a:extLst>
          </p:cNvPr>
          <p:cNvPicPr>
            <a:picLocks noChangeAspect="1"/>
          </p:cNvPicPr>
          <p:nvPr/>
        </p:nvPicPr>
        <p:blipFill>
          <a:blip r:embed="rId9"/>
          <a:stretch>
            <a:fillRect/>
          </a:stretch>
        </p:blipFill>
        <p:spPr>
          <a:xfrm>
            <a:off x="4191000" y="4179156"/>
            <a:ext cx="762000" cy="762000"/>
          </a:xfrm>
          <a:prstGeom prst="rect">
            <a:avLst/>
          </a:prstGeom>
        </p:spPr>
      </p:pic>
      <p:pic>
        <p:nvPicPr>
          <p:cNvPr id="12" name="Picture 11">
            <a:extLst>
              <a:ext uri="{FF2B5EF4-FFF2-40B4-BE49-F238E27FC236}">
                <a16:creationId xmlns:a16="http://schemas.microsoft.com/office/drawing/2014/main" id="{F71809A9-3A83-4EE8-8590-25B68365A0D1}"/>
              </a:ext>
            </a:extLst>
          </p:cNvPr>
          <p:cNvPicPr>
            <a:picLocks noChangeAspect="1"/>
          </p:cNvPicPr>
          <p:nvPr/>
        </p:nvPicPr>
        <p:blipFill>
          <a:blip r:embed="rId10"/>
          <a:stretch>
            <a:fillRect/>
          </a:stretch>
        </p:blipFill>
        <p:spPr>
          <a:xfrm>
            <a:off x="7079907" y="4174972"/>
            <a:ext cx="762000" cy="762000"/>
          </a:xfrm>
          <a:prstGeom prst="rect">
            <a:avLst/>
          </a:prstGeom>
        </p:spPr>
      </p:pic>
      <p:sp>
        <p:nvSpPr>
          <p:cNvPr id="19" name="Pentagon 20">
            <a:extLst>
              <a:ext uri="{FF2B5EF4-FFF2-40B4-BE49-F238E27FC236}">
                <a16:creationId xmlns:a16="http://schemas.microsoft.com/office/drawing/2014/main" id="{4C466035-CB94-4DE7-844B-BE49F7BBD438}"/>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20" name="Graphic 19" descr="Pencil with solid fill">
            <a:extLst>
              <a:ext uri="{FF2B5EF4-FFF2-40B4-BE49-F238E27FC236}">
                <a16:creationId xmlns:a16="http://schemas.microsoft.com/office/drawing/2014/main" id="{A4749D14-58AC-4ABE-9FC3-1227AD9792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58" y="160788"/>
            <a:ext cx="579600" cy="579600"/>
          </a:xfrm>
          <a:prstGeom prst="rect">
            <a:avLst/>
          </a:prstGeom>
        </p:spPr>
      </p:pic>
    </p:spTree>
    <p:extLst>
      <p:ext uri="{BB962C8B-B14F-4D97-AF65-F5344CB8AC3E}">
        <p14:creationId xmlns:p14="http://schemas.microsoft.com/office/powerpoint/2010/main" val="105559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0216F494-05E5-4027-9C6E-938AF90FF28E}"/>
              </a:ext>
            </a:extLst>
          </p:cNvPr>
          <p:cNvSpPr txBox="1">
            <a:spLocks/>
          </p:cNvSpPr>
          <p:nvPr/>
        </p:nvSpPr>
        <p:spPr>
          <a:xfrm>
            <a:off x="5544402" y="5499119"/>
            <a:ext cx="1855231" cy="1066095"/>
          </a:xfrm>
          <a:prstGeom prst="roundRect">
            <a:avLst/>
          </a:prstGeom>
          <a:solidFill>
            <a:schemeClr val="accent5"/>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Vote!</a:t>
            </a:r>
          </a:p>
        </p:txBody>
      </p:sp>
      <p:sp>
        <p:nvSpPr>
          <p:cNvPr id="28" name="Text Placeholder 4">
            <a:extLst>
              <a:ext uri="{FF2B5EF4-FFF2-40B4-BE49-F238E27FC236}">
                <a16:creationId xmlns:a16="http://schemas.microsoft.com/office/drawing/2014/main" id="{88680E99-CF5D-481D-A904-6B5D7FB3FE7C}"/>
              </a:ext>
            </a:extLst>
          </p:cNvPr>
          <p:cNvSpPr txBox="1">
            <a:spLocks/>
          </p:cNvSpPr>
          <p:nvPr/>
        </p:nvSpPr>
        <p:spPr>
          <a:xfrm>
            <a:off x="6115731" y="2938706"/>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Would you rather?</a:t>
            </a:r>
          </a:p>
        </p:txBody>
      </p:sp>
      <p:sp>
        <p:nvSpPr>
          <p:cNvPr id="19" name="Text Placeholder 18">
            <a:extLst>
              <a:ext uri="{FF2B5EF4-FFF2-40B4-BE49-F238E27FC236}">
                <a16:creationId xmlns:a16="http://schemas.microsoft.com/office/drawing/2014/main" id="{DCAE70FB-6E54-444E-A185-4DA9196192FE}"/>
              </a:ext>
            </a:extLst>
          </p:cNvPr>
          <p:cNvSpPr>
            <a:spLocks noGrp="1"/>
          </p:cNvSpPr>
          <p:nvPr>
            <p:ph type="body" sz="quarter" idx="13"/>
          </p:nvPr>
        </p:nvSpPr>
        <p:spPr>
          <a:xfrm>
            <a:off x="2154540" y="1422336"/>
            <a:ext cx="1830362" cy="1070948"/>
          </a:xfrm>
        </p:spPr>
        <p:txBody>
          <a:bodyPr/>
          <a:lstStyle/>
          <a:p>
            <a:r>
              <a:rPr lang="en-GB" dirty="0"/>
              <a:t>Starter: During lockdown…</a:t>
            </a:r>
          </a:p>
        </p:txBody>
      </p:sp>
      <p:sp>
        <p:nvSpPr>
          <p:cNvPr id="4" name="Text Placeholder 3">
            <a:extLst>
              <a:ext uri="{FF2B5EF4-FFF2-40B4-BE49-F238E27FC236}">
                <a16:creationId xmlns:a16="http://schemas.microsoft.com/office/drawing/2014/main" id="{BE61738C-589D-42BA-A2CD-7AC797220AE8}"/>
              </a:ext>
            </a:extLst>
          </p:cNvPr>
          <p:cNvSpPr>
            <a:spLocks noGrp="1"/>
          </p:cNvSpPr>
          <p:nvPr>
            <p:ph type="body" sz="quarter" idx="14"/>
          </p:nvPr>
        </p:nvSpPr>
        <p:spPr>
          <a:xfrm>
            <a:off x="5951285" y="1293284"/>
            <a:ext cx="2299105" cy="1194711"/>
          </a:xfrm>
          <a:solidFill>
            <a:schemeClr val="bg1"/>
          </a:solidFill>
        </p:spPr>
        <p:txBody>
          <a:bodyPr/>
          <a:lstStyle/>
          <a:p>
            <a:r>
              <a:rPr lang="en-GB" dirty="0"/>
              <a:t>Why are we talking about this?</a:t>
            </a:r>
          </a:p>
        </p:txBody>
      </p:sp>
      <p:sp>
        <p:nvSpPr>
          <p:cNvPr id="17" name="Text Placeholder 5">
            <a:extLst>
              <a:ext uri="{FF2B5EF4-FFF2-40B4-BE49-F238E27FC236}">
                <a16:creationId xmlns:a16="http://schemas.microsoft.com/office/drawing/2014/main" id="{CC19B138-1342-4109-9D3D-9A6B565A634E}"/>
              </a:ext>
            </a:extLst>
          </p:cNvPr>
          <p:cNvSpPr txBox="1">
            <a:spLocks/>
          </p:cNvSpPr>
          <p:nvPr/>
        </p:nvSpPr>
        <p:spPr>
          <a:xfrm>
            <a:off x="2780939" y="3090754"/>
            <a:ext cx="2183547" cy="1194711"/>
          </a:xfrm>
          <a:prstGeom prst="ellipse">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power of nature…</a:t>
            </a:r>
          </a:p>
        </p:txBody>
      </p:sp>
      <p:sp>
        <p:nvSpPr>
          <p:cNvPr id="16" name="Text Placeholder 5">
            <a:extLst>
              <a:ext uri="{FF2B5EF4-FFF2-40B4-BE49-F238E27FC236}">
                <a16:creationId xmlns:a16="http://schemas.microsoft.com/office/drawing/2014/main" id="{A47B8A57-9C2A-493E-A05E-4EB59A3671CA}"/>
              </a:ext>
            </a:extLst>
          </p:cNvPr>
          <p:cNvSpPr txBox="1">
            <a:spLocks/>
          </p:cNvSpPr>
          <p:nvPr/>
        </p:nvSpPr>
        <p:spPr>
          <a:xfrm>
            <a:off x="2573366" y="5206706"/>
            <a:ext cx="2183547" cy="1194711"/>
          </a:xfrm>
          <a:prstGeom prst="ellipse">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Ext: Appreciation poster</a:t>
            </a:r>
          </a:p>
        </p:txBody>
      </p:sp>
      <p:sp>
        <p:nvSpPr>
          <p:cNvPr id="11" name="Text Placeholder 4">
            <a:extLst>
              <a:ext uri="{FF2B5EF4-FFF2-40B4-BE49-F238E27FC236}">
                <a16:creationId xmlns:a16="http://schemas.microsoft.com/office/drawing/2014/main" id="{0352FDC2-1C8D-4D03-9B9B-F38F44502603}"/>
              </a:ext>
            </a:extLst>
          </p:cNvPr>
          <p:cNvSpPr txBox="1">
            <a:spLocks/>
          </p:cNvSpPr>
          <p:nvPr/>
        </p:nvSpPr>
        <p:spPr>
          <a:xfrm>
            <a:off x="393496" y="4085501"/>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What’s your opinion?</a:t>
            </a:r>
          </a:p>
        </p:txBody>
      </p:sp>
      <p:pic>
        <p:nvPicPr>
          <p:cNvPr id="3" name="Picture 2" descr="A picture containing graphical user interface&#10;&#10;Description automatically generated">
            <a:extLst>
              <a:ext uri="{FF2B5EF4-FFF2-40B4-BE49-F238E27FC236}">
                <a16:creationId xmlns:a16="http://schemas.microsoft.com/office/drawing/2014/main" id="{C6C47CC5-8C9F-4437-8A7F-574F7300FDFD}"/>
              </a:ext>
            </a:extLst>
          </p:cNvPr>
          <p:cNvPicPr>
            <a:picLocks noChangeAspect="1"/>
          </p:cNvPicPr>
          <p:nvPr/>
        </p:nvPicPr>
        <p:blipFill>
          <a:blip r:embed="rId3"/>
          <a:stretch>
            <a:fillRect/>
          </a:stretch>
        </p:blipFill>
        <p:spPr>
          <a:xfrm>
            <a:off x="6115731" y="4770596"/>
            <a:ext cx="762000" cy="762000"/>
          </a:xfrm>
          <a:prstGeom prst="rect">
            <a:avLst/>
          </a:prstGeom>
        </p:spPr>
      </p:pic>
      <p:pic>
        <p:nvPicPr>
          <p:cNvPr id="5" name="Picture 4" descr="Icon&#10;&#10;Description automatically generated">
            <a:extLst>
              <a:ext uri="{FF2B5EF4-FFF2-40B4-BE49-F238E27FC236}">
                <a16:creationId xmlns:a16="http://schemas.microsoft.com/office/drawing/2014/main" id="{A0B1AA26-FFFD-487C-8766-78E78FDFCDBB}"/>
              </a:ext>
            </a:extLst>
          </p:cNvPr>
          <p:cNvPicPr>
            <a:picLocks noChangeAspect="1"/>
          </p:cNvPicPr>
          <p:nvPr/>
        </p:nvPicPr>
        <p:blipFill>
          <a:blip r:embed="rId4"/>
          <a:stretch>
            <a:fillRect/>
          </a:stretch>
        </p:blipFill>
        <p:spPr>
          <a:xfrm>
            <a:off x="1327411" y="3577188"/>
            <a:ext cx="762000" cy="762000"/>
          </a:xfrm>
          <a:prstGeom prst="rect">
            <a:avLst/>
          </a:prstGeom>
        </p:spPr>
      </p:pic>
      <p:pic>
        <p:nvPicPr>
          <p:cNvPr id="7" name="Picture 6" descr="Icon&#10;&#10;Description automatically generated">
            <a:extLst>
              <a:ext uri="{FF2B5EF4-FFF2-40B4-BE49-F238E27FC236}">
                <a16:creationId xmlns:a16="http://schemas.microsoft.com/office/drawing/2014/main" id="{5C773F36-9DF1-47E9-8E3F-BF6AC0B3D791}"/>
              </a:ext>
            </a:extLst>
          </p:cNvPr>
          <p:cNvPicPr>
            <a:picLocks noChangeAspect="1"/>
          </p:cNvPicPr>
          <p:nvPr/>
        </p:nvPicPr>
        <p:blipFill>
          <a:blip r:embed="rId5"/>
          <a:stretch>
            <a:fillRect/>
          </a:stretch>
        </p:blipFill>
        <p:spPr>
          <a:xfrm>
            <a:off x="3761127" y="1576810"/>
            <a:ext cx="762000" cy="762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7710481-78B3-486D-A8B4-7D14634917D1}"/>
              </a:ext>
            </a:extLst>
          </p:cNvPr>
          <p:cNvPicPr>
            <a:picLocks noChangeAspect="1"/>
          </p:cNvPicPr>
          <p:nvPr/>
        </p:nvPicPr>
        <p:blipFill>
          <a:blip r:embed="rId6"/>
          <a:stretch>
            <a:fillRect/>
          </a:stretch>
        </p:blipFill>
        <p:spPr>
          <a:xfrm>
            <a:off x="5570285" y="1551848"/>
            <a:ext cx="762000" cy="762000"/>
          </a:xfrm>
          <a:prstGeom prst="rect">
            <a:avLst/>
          </a:prstGeom>
        </p:spPr>
      </p:pic>
      <p:pic>
        <p:nvPicPr>
          <p:cNvPr id="12" name="Picture 11" descr="Icon&#10;&#10;Description automatically generated">
            <a:extLst>
              <a:ext uri="{FF2B5EF4-FFF2-40B4-BE49-F238E27FC236}">
                <a16:creationId xmlns:a16="http://schemas.microsoft.com/office/drawing/2014/main" id="{916E5EBC-B5ED-4441-928C-BE67088558F8}"/>
              </a:ext>
            </a:extLst>
          </p:cNvPr>
          <p:cNvPicPr>
            <a:picLocks noChangeAspect="1"/>
          </p:cNvPicPr>
          <p:nvPr/>
        </p:nvPicPr>
        <p:blipFill>
          <a:blip r:embed="rId7"/>
          <a:stretch>
            <a:fillRect/>
          </a:stretch>
        </p:blipFill>
        <p:spPr>
          <a:xfrm>
            <a:off x="2166024" y="5278909"/>
            <a:ext cx="762000" cy="762000"/>
          </a:xfrm>
          <a:prstGeom prst="rect">
            <a:avLst/>
          </a:prstGeom>
        </p:spPr>
      </p:pic>
      <p:pic>
        <p:nvPicPr>
          <p:cNvPr id="14" name="Picture 13">
            <a:extLst>
              <a:ext uri="{FF2B5EF4-FFF2-40B4-BE49-F238E27FC236}">
                <a16:creationId xmlns:a16="http://schemas.microsoft.com/office/drawing/2014/main" id="{058216DA-0E6E-4EA9-A071-A66FC1589977}"/>
              </a:ext>
            </a:extLst>
          </p:cNvPr>
          <p:cNvPicPr>
            <a:picLocks noChangeAspect="1"/>
          </p:cNvPicPr>
          <p:nvPr/>
        </p:nvPicPr>
        <p:blipFill>
          <a:blip r:embed="rId8"/>
          <a:stretch>
            <a:fillRect/>
          </a:stretch>
        </p:blipFill>
        <p:spPr>
          <a:xfrm>
            <a:off x="7589962" y="2841961"/>
            <a:ext cx="762000" cy="762000"/>
          </a:xfrm>
          <a:prstGeom prst="rect">
            <a:avLst/>
          </a:prstGeom>
        </p:spPr>
      </p:pic>
      <p:pic>
        <p:nvPicPr>
          <p:cNvPr id="18" name="Picture 17">
            <a:extLst>
              <a:ext uri="{FF2B5EF4-FFF2-40B4-BE49-F238E27FC236}">
                <a16:creationId xmlns:a16="http://schemas.microsoft.com/office/drawing/2014/main" id="{7340AA15-A16D-4D4C-AD2A-B944B6873F8E}"/>
              </a:ext>
            </a:extLst>
          </p:cNvPr>
          <p:cNvPicPr>
            <a:picLocks noChangeAspect="1"/>
          </p:cNvPicPr>
          <p:nvPr/>
        </p:nvPicPr>
        <p:blipFill>
          <a:blip r:embed="rId9"/>
          <a:stretch>
            <a:fillRect/>
          </a:stretch>
        </p:blipFill>
        <p:spPr>
          <a:xfrm>
            <a:off x="4693075" y="3196188"/>
            <a:ext cx="762000" cy="762000"/>
          </a:xfrm>
          <a:prstGeom prst="rect">
            <a:avLst/>
          </a:prstGeom>
        </p:spPr>
      </p:pic>
    </p:spTree>
    <p:extLst>
      <p:ext uri="{BB962C8B-B14F-4D97-AF65-F5344CB8AC3E}">
        <p14:creationId xmlns:p14="http://schemas.microsoft.com/office/powerpoint/2010/main" val="4148492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4A78A4-3240-4215-A75F-A7EEF1739318}"/>
              </a:ext>
            </a:extLst>
          </p:cNvPr>
          <p:cNvSpPr/>
          <p:nvPr/>
        </p:nvSpPr>
        <p:spPr>
          <a:xfrm>
            <a:off x="2938409" y="4136810"/>
            <a:ext cx="5930425" cy="2235419"/>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150000"/>
              </a:lnSpc>
            </a:pPr>
            <a:r>
              <a:rPr lang="en-GB" sz="1600" b="1" dirty="0">
                <a:solidFill>
                  <a:schemeClr val="tx1"/>
                </a:solidFill>
                <a:latin typeface="Century Gothic"/>
                <a:ea typeface="Lato" panose="020F0502020204030203" pitchFamily="34" charset="0"/>
                <a:cs typeface="Century Gothic"/>
              </a:rPr>
              <a:t>Career Spotlight:</a:t>
            </a:r>
          </a:p>
          <a:p>
            <a:pPr algn="ctr"/>
            <a:r>
              <a:rPr lang="en-GB" sz="1600" dirty="0">
                <a:solidFill>
                  <a:schemeClr val="tx1"/>
                </a:solidFill>
                <a:latin typeface="Century Gothic"/>
                <a:ea typeface="Lato" panose="020F0502020204030203" pitchFamily="34" charset="0"/>
                <a:cs typeface="Century Gothic"/>
              </a:rPr>
              <a:t>This is </a:t>
            </a:r>
            <a:r>
              <a:rPr lang="en-GB" sz="1600" b="1" dirty="0">
                <a:solidFill>
                  <a:schemeClr val="tx1"/>
                </a:solidFill>
                <a:latin typeface="Century Gothic"/>
                <a:ea typeface="Lato" panose="020F0502020204030203" pitchFamily="34" charset="0"/>
                <a:cs typeface="Century Gothic"/>
              </a:rPr>
              <a:t>Jo</a:t>
            </a:r>
            <a:r>
              <a:rPr lang="en-GB" sz="1600" dirty="0">
                <a:solidFill>
                  <a:schemeClr val="tx1"/>
                </a:solidFill>
                <a:latin typeface="Century Gothic"/>
                <a:ea typeface="Lato" panose="020F0502020204030203" pitchFamily="34" charset="0"/>
                <a:cs typeface="Century Gothic"/>
              </a:rPr>
              <a:t>. She has had a </a:t>
            </a:r>
            <a:r>
              <a:rPr lang="en-GB" sz="1600" b="1" dirty="0">
                <a:solidFill>
                  <a:schemeClr val="tx1"/>
                </a:solidFill>
                <a:latin typeface="Century Gothic"/>
                <a:ea typeface="Lato" panose="020F0502020204030203" pitchFamily="34" charset="0"/>
                <a:cs typeface="Century Gothic"/>
              </a:rPr>
              <a:t>long and exciting career</a:t>
            </a:r>
            <a:r>
              <a:rPr lang="en-GB" sz="1600" dirty="0">
                <a:solidFill>
                  <a:schemeClr val="tx1"/>
                </a:solidFill>
                <a:latin typeface="Century Gothic"/>
                <a:ea typeface="Lato" panose="020F0502020204030203" pitchFamily="34" charset="0"/>
                <a:cs typeface="Century Gothic"/>
              </a:rPr>
              <a:t> focused around the </a:t>
            </a:r>
            <a:r>
              <a:rPr lang="en-GB" sz="1600" b="1" dirty="0">
                <a:solidFill>
                  <a:schemeClr val="tx1"/>
                </a:solidFill>
                <a:latin typeface="Century Gothic"/>
                <a:ea typeface="Lato" panose="020F0502020204030203" pitchFamily="34" charset="0"/>
                <a:cs typeface="Century Gothic"/>
              </a:rPr>
              <a:t>environment</a:t>
            </a:r>
            <a:r>
              <a:rPr lang="en-GB" sz="1600" dirty="0">
                <a:solidFill>
                  <a:schemeClr val="tx1"/>
                </a:solidFill>
                <a:latin typeface="Century Gothic"/>
                <a:ea typeface="Lato" panose="020F0502020204030203" pitchFamily="34" charset="0"/>
                <a:cs typeface="Century Gothic"/>
              </a:rPr>
              <a:t>, and is now training to be a </a:t>
            </a:r>
            <a:r>
              <a:rPr lang="en-GB" sz="1600" b="1" dirty="0">
                <a:solidFill>
                  <a:schemeClr val="tx1"/>
                </a:solidFill>
                <a:latin typeface="Century Gothic"/>
                <a:ea typeface="Lato" panose="020F0502020204030203" pitchFamily="34" charset="0"/>
                <a:cs typeface="Century Gothic"/>
              </a:rPr>
              <a:t>Forest School </a:t>
            </a:r>
            <a:r>
              <a:rPr lang="en-GB" sz="1600" dirty="0">
                <a:solidFill>
                  <a:schemeClr val="tx1"/>
                </a:solidFill>
                <a:latin typeface="Century Gothic"/>
                <a:ea typeface="Lato" panose="020F0502020204030203" pitchFamily="34" charset="0"/>
                <a:cs typeface="Century Gothic"/>
              </a:rPr>
              <a:t>leader! Click the </a:t>
            </a:r>
            <a:r>
              <a:rPr lang="en-GB" sz="1600" b="1" dirty="0">
                <a:solidFill>
                  <a:schemeClr val="tx1"/>
                </a:solidFill>
                <a:latin typeface="Century Gothic"/>
                <a:ea typeface="Lato" panose="020F0502020204030203" pitchFamily="34" charset="0"/>
                <a:cs typeface="Century Gothic"/>
              </a:rPr>
              <a:t>image</a:t>
            </a:r>
            <a:r>
              <a:rPr lang="en-GB" sz="1600" dirty="0">
                <a:solidFill>
                  <a:schemeClr val="tx1"/>
                </a:solidFill>
                <a:latin typeface="Century Gothic"/>
                <a:ea typeface="Lato" panose="020F0502020204030203" pitchFamily="34" charset="0"/>
                <a:cs typeface="Century Gothic"/>
              </a:rPr>
              <a:t> to hear more about her </a:t>
            </a:r>
            <a:r>
              <a:rPr lang="en-GB" sz="1600" b="1" dirty="0">
                <a:solidFill>
                  <a:schemeClr val="tx1"/>
                </a:solidFill>
                <a:latin typeface="Century Gothic"/>
                <a:ea typeface="Lato" panose="020F0502020204030203" pitchFamily="34" charset="0"/>
                <a:cs typeface="Century Gothic"/>
              </a:rPr>
              <a:t>love of nature</a:t>
            </a:r>
            <a:r>
              <a:rPr lang="en-GB" sz="1600" dirty="0">
                <a:solidFill>
                  <a:schemeClr val="tx1"/>
                </a:solidFill>
                <a:latin typeface="Century Gothic"/>
                <a:ea typeface="Lato" panose="020F0502020204030203" pitchFamily="34" charset="0"/>
                <a:cs typeface="Century Gothic"/>
              </a:rPr>
              <a:t>, her </a:t>
            </a:r>
            <a:r>
              <a:rPr lang="en-GB" sz="1600" b="1" dirty="0">
                <a:solidFill>
                  <a:schemeClr val="tx1"/>
                </a:solidFill>
                <a:latin typeface="Century Gothic"/>
                <a:ea typeface="Lato" panose="020F0502020204030203" pitchFamily="34" charset="0"/>
                <a:cs typeface="Century Gothic"/>
              </a:rPr>
              <a:t>career journey</a:t>
            </a:r>
            <a:r>
              <a:rPr lang="en-GB" sz="1600" dirty="0">
                <a:solidFill>
                  <a:schemeClr val="tx1"/>
                </a:solidFill>
                <a:latin typeface="Century Gothic"/>
                <a:ea typeface="Lato" panose="020F0502020204030203" pitchFamily="34" charset="0"/>
                <a:cs typeface="Century Gothic"/>
              </a:rPr>
              <a:t>, and the advice she would give anyone wanting to </a:t>
            </a:r>
            <a:r>
              <a:rPr lang="en-GB" sz="1600" b="1" dirty="0">
                <a:solidFill>
                  <a:schemeClr val="tx1"/>
                </a:solidFill>
                <a:latin typeface="Century Gothic"/>
                <a:ea typeface="Lato" panose="020F0502020204030203" pitchFamily="34" charset="0"/>
                <a:cs typeface="Century Gothic"/>
              </a:rPr>
              <a:t>work in this area</a:t>
            </a:r>
            <a:r>
              <a:rPr lang="en-GB" sz="1600" dirty="0">
                <a:solidFill>
                  <a:schemeClr val="tx1"/>
                </a:solidFill>
                <a:latin typeface="Century Gothic"/>
                <a:ea typeface="Lato" panose="020F0502020204030203" pitchFamily="34" charset="0"/>
                <a:cs typeface="Century Gothic"/>
              </a:rPr>
              <a:t> in the future.</a:t>
            </a:r>
          </a:p>
        </p:txBody>
      </p:sp>
      <p:sp>
        <p:nvSpPr>
          <p:cNvPr id="12" name="Rectangle: Rounded Corners 11">
            <a:extLst>
              <a:ext uri="{FF2B5EF4-FFF2-40B4-BE49-F238E27FC236}">
                <a16:creationId xmlns:a16="http://schemas.microsoft.com/office/drawing/2014/main" id="{9FC39DD7-982B-4E9F-95E8-806DABE31611}"/>
              </a:ext>
            </a:extLst>
          </p:cNvPr>
          <p:cNvSpPr/>
          <p:nvPr/>
        </p:nvSpPr>
        <p:spPr>
          <a:xfrm>
            <a:off x="275165" y="1322843"/>
            <a:ext cx="3326769" cy="390854"/>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GB" sz="1600" b="1" dirty="0">
                <a:solidFill>
                  <a:schemeClr val="tx1"/>
                </a:solidFill>
                <a:latin typeface="Century Gothic"/>
                <a:ea typeface="Lato" panose="020F0502020204030203" pitchFamily="34" charset="0"/>
                <a:cs typeface="Century Gothic"/>
              </a:rPr>
              <a:t> Learn more: </a:t>
            </a:r>
            <a:r>
              <a:rPr lang="en-GB" sz="1600" dirty="0">
                <a:solidFill>
                  <a:schemeClr val="tx1"/>
                </a:solidFill>
                <a:latin typeface="Century Gothic"/>
                <a:ea typeface="Lato" panose="020F0502020204030203" pitchFamily="34" charset="0"/>
                <a:cs typeface="Century Gothic"/>
              </a:rPr>
              <a:t>An ode to nature!</a:t>
            </a:r>
          </a:p>
        </p:txBody>
      </p:sp>
      <p:sp>
        <p:nvSpPr>
          <p:cNvPr id="14" name="Rectangle: Rounded Corners 33">
            <a:extLst>
              <a:ext uri="{FF2B5EF4-FFF2-40B4-BE49-F238E27FC236}">
                <a16:creationId xmlns:a16="http://schemas.microsoft.com/office/drawing/2014/main" id="{D317A31C-C211-4E87-BDE3-C1597EA681E8}"/>
              </a:ext>
            </a:extLst>
          </p:cNvPr>
          <p:cNvSpPr/>
          <p:nvPr/>
        </p:nvSpPr>
        <p:spPr>
          <a:xfrm>
            <a:off x="275167" y="1841220"/>
            <a:ext cx="4464102" cy="1887485"/>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Children’s author Sir </a:t>
            </a:r>
            <a:r>
              <a:rPr lang="en-GB" sz="1600" b="1" dirty="0">
                <a:solidFill>
                  <a:schemeClr val="tx1"/>
                </a:solidFill>
                <a:latin typeface="Century Gothic"/>
                <a:ea typeface="Century Gothic"/>
                <a:cs typeface="Century Gothic"/>
                <a:sym typeface="Century Gothic"/>
              </a:rPr>
              <a:t>Michael Morpurgo </a:t>
            </a:r>
            <a:r>
              <a:rPr lang="en-GB" sz="1600" dirty="0">
                <a:solidFill>
                  <a:schemeClr val="tx1"/>
                </a:solidFill>
                <a:latin typeface="Century Gothic"/>
                <a:ea typeface="Century Gothic"/>
                <a:cs typeface="Century Gothic"/>
                <a:sym typeface="Century Gothic"/>
              </a:rPr>
              <a:t>wrote a </a:t>
            </a:r>
            <a:r>
              <a:rPr lang="en-GB" sz="1600" b="1" dirty="0">
                <a:solidFill>
                  <a:schemeClr val="tx1"/>
                </a:solidFill>
                <a:latin typeface="Century Gothic"/>
                <a:ea typeface="Century Gothic"/>
                <a:cs typeface="Century Gothic"/>
                <a:sym typeface="Century Gothic"/>
              </a:rPr>
              <a:t>poem</a:t>
            </a:r>
            <a:r>
              <a:rPr lang="en-GB" sz="1600" dirty="0">
                <a:solidFill>
                  <a:schemeClr val="tx1"/>
                </a:solidFill>
                <a:latin typeface="Century Gothic"/>
                <a:ea typeface="Century Gothic"/>
                <a:cs typeface="Century Gothic"/>
                <a:sym typeface="Century Gothic"/>
              </a:rPr>
              <a:t> </a:t>
            </a:r>
            <a:r>
              <a:rPr lang="en-GB" sz="1600" b="1" dirty="0">
                <a:solidFill>
                  <a:schemeClr val="tx1"/>
                </a:solidFill>
                <a:latin typeface="Century Gothic"/>
                <a:ea typeface="Century Gothic"/>
                <a:cs typeface="Century Gothic"/>
                <a:sym typeface="Century Gothic"/>
              </a:rPr>
              <a:t>in lockdown all about nature. </a:t>
            </a:r>
            <a:r>
              <a:rPr lang="en-GB" sz="1600" dirty="0">
                <a:solidFill>
                  <a:schemeClr val="tx1"/>
                </a:solidFill>
                <a:latin typeface="Century Gothic"/>
                <a:ea typeface="Century Gothic"/>
                <a:cs typeface="Century Gothic"/>
                <a:sym typeface="Century Gothic"/>
              </a:rPr>
              <a:t>Click the image to hear the poem. Then, why not try writing your own? Email it to us at: </a:t>
            </a:r>
            <a:r>
              <a:rPr lang="en-GB" sz="1600" b="1" u="sng" dirty="0">
                <a:solidFill>
                  <a:schemeClr val="tx1"/>
                </a:solidFill>
                <a:latin typeface="Century Gothic"/>
                <a:ea typeface="Century Gothic"/>
                <a:cs typeface="Century Gothic"/>
                <a:sym typeface="Century Gothic"/>
              </a:rPr>
              <a:t>primary@votesforschools.com</a:t>
            </a:r>
            <a:r>
              <a:rPr lang="en-GB" sz="1600" dirty="0">
                <a:solidFill>
                  <a:schemeClr val="tx1"/>
                </a:solidFill>
                <a:latin typeface="Century Gothic"/>
                <a:ea typeface="Century Gothic"/>
                <a:cs typeface="Century Gothic"/>
                <a:sym typeface="Century Gothic"/>
              </a:rPr>
              <a:t>! </a:t>
            </a:r>
          </a:p>
        </p:txBody>
      </p:sp>
      <p:pic>
        <p:nvPicPr>
          <p:cNvPr id="2050" name="Picture 2" descr="Michael Morpurgo makes a cameo appearance in War Horse at The Lowry (18 September 2014)">
            <a:hlinkClick r:id="rId3"/>
            <a:extLst>
              <a:ext uri="{FF2B5EF4-FFF2-40B4-BE49-F238E27FC236}">
                <a16:creationId xmlns:a16="http://schemas.microsoft.com/office/drawing/2014/main" id="{223DE1B9-1722-4A7D-B864-8A733E08C3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0" t="14245" r="30833" b="27824"/>
          <a:stretch/>
        </p:blipFill>
        <p:spPr bwMode="auto">
          <a:xfrm>
            <a:off x="5097516" y="1477913"/>
            <a:ext cx="3532484" cy="22281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3ACC610-F2D9-4528-9BD9-D7626AF6E3E1}"/>
              </a:ext>
            </a:extLst>
          </p:cNvPr>
          <p:cNvSpPr/>
          <p:nvPr/>
        </p:nvSpPr>
        <p:spPr>
          <a:xfrm>
            <a:off x="4978100" y="3289465"/>
            <a:ext cx="3771316" cy="439240"/>
          </a:xfrm>
          <a:prstGeom prst="roundRect">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200" b="1" dirty="0">
                <a:solidFill>
                  <a:schemeClr val="tx1"/>
                </a:solidFill>
                <a:latin typeface="Century Gothic" panose="020B0502020202020204" pitchFamily="34" charset="0"/>
                <a:ea typeface="Century Gothic"/>
                <a:cs typeface="Century Gothic"/>
                <a:sym typeface="Century Gothic"/>
              </a:rPr>
              <a:t>Please Note: </a:t>
            </a:r>
          </a:p>
          <a:p>
            <a:pPr algn="ctr"/>
            <a:r>
              <a:rPr lang="en-GB" sz="1200" dirty="0">
                <a:solidFill>
                  <a:schemeClr val="tx1"/>
                </a:solidFill>
                <a:latin typeface="Century Gothic" panose="020B0502020202020204" pitchFamily="34" charset="0"/>
                <a:ea typeface="Century Gothic"/>
                <a:cs typeface="Century Gothic"/>
                <a:sym typeface="Century Gothic"/>
              </a:rPr>
              <a:t>This will take you to </a:t>
            </a:r>
            <a:r>
              <a:rPr lang="en-GB" sz="1200" b="1" dirty="0">
                <a:solidFill>
                  <a:schemeClr val="tx1"/>
                </a:solidFill>
                <a:latin typeface="Century Gothic" panose="020B0502020202020204" pitchFamily="34" charset="0"/>
                <a:ea typeface="Century Gothic"/>
                <a:cs typeface="Century Gothic"/>
                <a:sym typeface="Century Gothic"/>
              </a:rPr>
              <a:t>the BBC’s website.</a:t>
            </a:r>
            <a:endParaRPr lang="en-GB" sz="1200" dirty="0">
              <a:solidFill>
                <a:schemeClr val="tx1"/>
              </a:solidFill>
              <a:latin typeface="Century Gothic" panose="020B0502020202020204" pitchFamily="34" charset="0"/>
              <a:ea typeface="Century Gothic"/>
              <a:cs typeface="Century Gothic"/>
              <a:sym typeface="Century Gothic"/>
            </a:endParaRPr>
          </a:p>
        </p:txBody>
      </p:sp>
      <p:sp>
        <p:nvSpPr>
          <p:cNvPr id="9" name="Rectangle: Rounded Corners 8">
            <a:hlinkClick r:id="rId3"/>
            <a:extLst>
              <a:ext uri="{FF2B5EF4-FFF2-40B4-BE49-F238E27FC236}">
                <a16:creationId xmlns:a16="http://schemas.microsoft.com/office/drawing/2014/main" id="{A5FF4DC7-2A3D-4CD8-A0CA-441E972E60BA}"/>
              </a:ext>
            </a:extLst>
          </p:cNvPr>
          <p:cNvSpPr/>
          <p:nvPr/>
        </p:nvSpPr>
        <p:spPr>
          <a:xfrm>
            <a:off x="8192811" y="1322843"/>
            <a:ext cx="676020" cy="532233"/>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Lato" panose="020F0502020204030203" pitchFamily="34" charset="0"/>
                <a:cs typeface="Century Gothic"/>
              </a:rPr>
              <a:t>0:00-3:35</a:t>
            </a:r>
            <a:endParaRPr lang="en-GB" sz="1600" dirty="0">
              <a:solidFill>
                <a:schemeClr val="tx1"/>
              </a:solidFill>
              <a:latin typeface="Century Gothic"/>
              <a:ea typeface="Lato" panose="020F0502020204030203" pitchFamily="34" charset="0"/>
              <a:cs typeface="Century Gothic"/>
            </a:endParaRPr>
          </a:p>
        </p:txBody>
      </p:sp>
      <p:pic>
        <p:nvPicPr>
          <p:cNvPr id="2054" name="Picture 6" descr="Pencil icon">
            <a:extLst>
              <a:ext uri="{FF2B5EF4-FFF2-40B4-BE49-F238E27FC236}">
                <a16:creationId xmlns:a16="http://schemas.microsoft.com/office/drawing/2014/main" id="{3BDF2B32-646A-47E5-9873-30A4FDE893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08419">
            <a:off x="3819455" y="11372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3D16B31-C01C-445B-B896-417FB9CA408F}"/>
              </a:ext>
            </a:extLst>
          </p:cNvPr>
          <p:cNvSpPr txBox="1"/>
          <p:nvPr/>
        </p:nvSpPr>
        <p:spPr>
          <a:xfrm>
            <a:off x="-22081" y="6642556"/>
            <a:ext cx="4572000" cy="215444"/>
          </a:xfrm>
          <a:prstGeom prst="rect">
            <a:avLst/>
          </a:prstGeom>
          <a:noFill/>
        </p:spPr>
        <p:txBody>
          <a:bodyPr wrap="square">
            <a:spAutoFit/>
          </a:bodyPr>
          <a:lstStyle/>
          <a:p>
            <a:r>
              <a:rPr lang="en-GB" sz="800" dirty="0">
                <a:hlinkClick r:id="rId6"/>
              </a:rPr>
              <a:t>https://safeshare.tv/x/KA2ckH0Y_xU</a:t>
            </a:r>
            <a:r>
              <a:rPr lang="en-GB" sz="800" dirty="0"/>
              <a:t> </a:t>
            </a:r>
          </a:p>
        </p:txBody>
      </p:sp>
      <p:sp>
        <p:nvSpPr>
          <p:cNvPr id="2" name="AutoShape 2">
            <a:extLst>
              <a:ext uri="{FF2B5EF4-FFF2-40B4-BE49-F238E27FC236}">
                <a16:creationId xmlns:a16="http://schemas.microsoft.com/office/drawing/2014/main" id="{42DB65B9-80F1-4B5C-BDB5-CE8B7047778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A picture containing clothing, person, hairpiece, posing&#10;&#10;Description automatically generated">
            <a:hlinkClick r:id="rId6"/>
            <a:extLst>
              <a:ext uri="{FF2B5EF4-FFF2-40B4-BE49-F238E27FC236}">
                <a16:creationId xmlns:a16="http://schemas.microsoft.com/office/drawing/2014/main" id="{0D73DF40-D732-4EE4-A230-F08FE531527E}"/>
              </a:ext>
            </a:extLst>
          </p:cNvPr>
          <p:cNvPicPr>
            <a:picLocks noChangeAspect="1"/>
          </p:cNvPicPr>
          <p:nvPr/>
        </p:nvPicPr>
        <p:blipFill rotWithShape="1">
          <a:blip r:embed="rId7"/>
          <a:srcRect l="27255"/>
          <a:stretch/>
        </p:blipFill>
        <p:spPr>
          <a:xfrm rot="10800000">
            <a:off x="275165" y="4136810"/>
            <a:ext cx="2168218" cy="2235419"/>
          </a:xfrm>
          <a:prstGeom prst="rect">
            <a:avLst/>
          </a:prstGeom>
        </p:spPr>
      </p:pic>
      <p:sp>
        <p:nvSpPr>
          <p:cNvPr id="17" name="Rectangle: Rounded Corners 18">
            <a:extLst>
              <a:ext uri="{FF2B5EF4-FFF2-40B4-BE49-F238E27FC236}">
                <a16:creationId xmlns:a16="http://schemas.microsoft.com/office/drawing/2014/main" id="{C4827F73-A78C-4A80-BD2D-15525E13A217}"/>
              </a:ext>
            </a:extLst>
          </p:cNvPr>
          <p:cNvSpPr/>
          <p:nvPr/>
        </p:nvSpPr>
        <p:spPr>
          <a:xfrm>
            <a:off x="1906694" y="3980682"/>
            <a:ext cx="714449" cy="536230"/>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GB" sz="1600" b="1" dirty="0">
                <a:solidFill>
                  <a:schemeClr val="tx1"/>
                </a:solidFill>
                <a:ea typeface="Lato" panose="020F0502020204030203" pitchFamily="34" charset="0"/>
                <a:cs typeface="Century Gothic"/>
              </a:rPr>
              <a:t>0:00-5:42</a:t>
            </a:r>
            <a:endParaRPr lang="en-GB" sz="1600" dirty="0">
              <a:solidFill>
                <a:schemeClr val="tx1"/>
              </a:solidFill>
              <a:ea typeface="Lato" panose="020F0502020204030203" pitchFamily="34" charset="0"/>
              <a:cs typeface="Century Gothic"/>
            </a:endParaRPr>
          </a:p>
        </p:txBody>
      </p:sp>
    </p:spTree>
    <p:extLst>
      <p:ext uri="{BB962C8B-B14F-4D97-AF65-F5344CB8AC3E}">
        <p14:creationId xmlns:p14="http://schemas.microsoft.com/office/powerpoint/2010/main" val="871635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C3D62E-8929-4448-A9F3-4052F8E6B03F}"/>
              </a:ext>
            </a:extLst>
          </p:cNvPr>
          <p:cNvSpPr>
            <a:spLocks noGrp="1"/>
          </p:cNvSpPr>
          <p:nvPr>
            <p:ph type="body" sz="quarter" idx="14"/>
          </p:nvPr>
        </p:nvSpPr>
        <p:spPr>
          <a:xfrm>
            <a:off x="412751" y="2140961"/>
            <a:ext cx="4176713" cy="3336176"/>
          </a:xfrm>
        </p:spPr>
        <p:txBody>
          <a:bodyPr>
            <a:normAutofit/>
          </a:bodyPr>
          <a:lstStyle/>
          <a:p>
            <a:r>
              <a:rPr lang="en-GB" dirty="0"/>
              <a:t>There are lots of benefits to being outside, but we spend most of the day inside…</a:t>
            </a:r>
          </a:p>
          <a:p>
            <a:r>
              <a:rPr lang="en-GB" dirty="0"/>
              <a:t>The fact we only realised how important nature is during lockdown shows we have been taking it for granted for a long time. </a:t>
            </a:r>
          </a:p>
          <a:p>
            <a:r>
              <a:rPr lang="en-GB" dirty="0"/>
              <a:t>I didn’t know about a lot of the benefits in this lesson, so this shows we have been overlooking nature. </a:t>
            </a:r>
          </a:p>
          <a:p>
            <a:r>
              <a:rPr lang="en-GB" dirty="0"/>
              <a:t>… </a:t>
            </a:r>
          </a:p>
          <a:p>
            <a:endParaRPr lang="en-GB" dirty="0"/>
          </a:p>
        </p:txBody>
      </p:sp>
      <p:sp>
        <p:nvSpPr>
          <p:cNvPr id="3" name="Text Placeholder 2">
            <a:extLst>
              <a:ext uri="{FF2B5EF4-FFF2-40B4-BE49-F238E27FC236}">
                <a16:creationId xmlns:a16="http://schemas.microsoft.com/office/drawing/2014/main" id="{5F896346-1F95-4276-80D0-42E7027AE95A}"/>
              </a:ext>
            </a:extLst>
          </p:cNvPr>
          <p:cNvSpPr>
            <a:spLocks noGrp="1"/>
          </p:cNvSpPr>
          <p:nvPr>
            <p:ph type="body" sz="quarter" idx="15"/>
          </p:nvPr>
        </p:nvSpPr>
        <p:spPr>
          <a:xfrm>
            <a:off x="4589463" y="2139591"/>
            <a:ext cx="4141787" cy="3336176"/>
          </a:xfrm>
        </p:spPr>
        <p:txBody>
          <a:bodyPr>
            <a:normAutofit/>
          </a:bodyPr>
          <a:lstStyle/>
          <a:p>
            <a:r>
              <a:rPr lang="en-GB" dirty="0"/>
              <a:t>Children definitely spend more time outdoors than adults – like at break or lunchtime! We appreciate it more. </a:t>
            </a:r>
          </a:p>
          <a:p>
            <a:r>
              <a:rPr lang="en-GB" dirty="0"/>
              <a:t>Lockdown has highlighted how important nature is and all the benefits it can provide. We have a new appreciation for it now. </a:t>
            </a:r>
          </a:p>
          <a:p>
            <a:r>
              <a:rPr lang="en-GB" dirty="0"/>
              <a:t>I knew about the benefits of nature before this lesson, and have been making use of them!</a:t>
            </a:r>
          </a:p>
          <a:p>
            <a:r>
              <a:rPr lang="en-GB" dirty="0"/>
              <a:t>… </a:t>
            </a:r>
          </a:p>
        </p:txBody>
      </p:sp>
      <p:pic>
        <p:nvPicPr>
          <p:cNvPr id="7" name="Picture 6" descr="A close up of a sign&#10;&#10;Description automatically generated">
            <a:extLst>
              <a:ext uri="{FF2B5EF4-FFF2-40B4-BE49-F238E27FC236}">
                <a16:creationId xmlns:a16="http://schemas.microsoft.com/office/drawing/2014/main" id="{6196EC8D-C1A2-4521-B728-148AE1DD2C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9690" y="5071954"/>
            <a:ext cx="792844" cy="1555818"/>
          </a:xfrm>
          <a:prstGeom prst="rect">
            <a:avLst/>
          </a:prstGeom>
        </p:spPr>
      </p:pic>
      <p:pic>
        <p:nvPicPr>
          <p:cNvPr id="8" name="Picture 7" descr="A picture containing clock, drawing&#10;&#10;Description automatically generated">
            <a:extLst>
              <a:ext uri="{FF2B5EF4-FFF2-40B4-BE49-F238E27FC236}">
                <a16:creationId xmlns:a16="http://schemas.microsoft.com/office/drawing/2014/main" id="{ACF2FC34-E6F8-4AE4-93FE-8E95B2E0D8EF}"/>
              </a:ext>
            </a:extLst>
          </p:cNvPr>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238353" y="5677166"/>
            <a:ext cx="615315" cy="950606"/>
          </a:xfrm>
          <a:prstGeom prst="rect">
            <a:avLst/>
          </a:prstGeom>
        </p:spPr>
      </p:pic>
      <p:sp>
        <p:nvSpPr>
          <p:cNvPr id="9" name="Rectangle: Rounded Corners 8">
            <a:extLst>
              <a:ext uri="{FF2B5EF4-FFF2-40B4-BE49-F238E27FC236}">
                <a16:creationId xmlns:a16="http://schemas.microsoft.com/office/drawing/2014/main" id="{A1792B10-2E57-4C32-B013-892286C7CFAB}"/>
              </a:ext>
            </a:extLst>
          </p:cNvPr>
          <p:cNvSpPr/>
          <p:nvPr/>
        </p:nvSpPr>
        <p:spPr>
          <a:xfrm>
            <a:off x="999175" y="5812004"/>
            <a:ext cx="7145649" cy="792635"/>
          </a:xfrm>
          <a:prstGeom prst="roundRect">
            <a:avLst/>
          </a:prstGeom>
          <a:solidFill>
            <a:schemeClr val="accent4"/>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0" i="0" dirty="0">
                <a:solidFill>
                  <a:srgbClr val="202124"/>
                </a:solidFill>
                <a:effectLst/>
                <a:latin typeface="+mj-lt"/>
              </a:rPr>
              <a:t>We will be </a:t>
            </a:r>
            <a:r>
              <a:rPr lang="en-GB" sz="1400" b="1" i="0" dirty="0">
                <a:solidFill>
                  <a:srgbClr val="202124"/>
                </a:solidFill>
                <a:effectLst/>
                <a:latin typeface="+mj-lt"/>
              </a:rPr>
              <a:t>sharing your thoughts </a:t>
            </a:r>
            <a:r>
              <a:rPr lang="en-GB" sz="1400" i="0" dirty="0">
                <a:solidFill>
                  <a:srgbClr val="202124"/>
                </a:solidFill>
                <a:effectLst/>
                <a:latin typeface="+mj-lt"/>
              </a:rPr>
              <a:t>on this topic </a:t>
            </a:r>
            <a:r>
              <a:rPr lang="en-GB" sz="1400" b="0" i="0" dirty="0">
                <a:solidFill>
                  <a:srgbClr val="202124"/>
                </a:solidFill>
                <a:effectLst/>
                <a:latin typeface="+mj-lt"/>
              </a:rPr>
              <a:t>with </a:t>
            </a:r>
            <a:r>
              <a:rPr lang="en-GB" sz="1400" dirty="0">
                <a:solidFill>
                  <a:srgbClr val="202124"/>
                </a:solidFill>
                <a:latin typeface="+mj-lt"/>
              </a:rPr>
              <a:t>the </a:t>
            </a:r>
            <a:r>
              <a:rPr lang="en-GB" sz="1400" b="1" dirty="0">
                <a:solidFill>
                  <a:srgbClr val="202124"/>
                </a:solidFill>
                <a:latin typeface="+mj-lt"/>
              </a:rPr>
              <a:t>Mental Health Foundation, </a:t>
            </a:r>
            <a:r>
              <a:rPr lang="en-GB" sz="1400" b="1" dirty="0" err="1">
                <a:solidFill>
                  <a:srgbClr val="202124"/>
                </a:solidFill>
                <a:latin typeface="+mj-lt"/>
              </a:rPr>
              <a:t>YoungMinds</a:t>
            </a:r>
            <a:r>
              <a:rPr lang="en-GB" sz="1400" b="1" dirty="0">
                <a:solidFill>
                  <a:srgbClr val="202124"/>
                </a:solidFill>
                <a:latin typeface="+mj-lt"/>
              </a:rPr>
              <a:t>, Rethink Mental Illness, The Outward Bound Trust </a:t>
            </a:r>
            <a:r>
              <a:rPr lang="en-GB" sz="1400" dirty="0">
                <a:solidFill>
                  <a:srgbClr val="202124"/>
                </a:solidFill>
                <a:latin typeface="+mj-lt"/>
              </a:rPr>
              <a:t>and the</a:t>
            </a:r>
            <a:r>
              <a:rPr lang="en-GB" sz="1400" b="1" dirty="0">
                <a:solidFill>
                  <a:srgbClr val="202124"/>
                </a:solidFill>
                <a:latin typeface="+mj-lt"/>
              </a:rPr>
              <a:t> Wildlife Trusts</a:t>
            </a:r>
            <a:r>
              <a:rPr lang="en-GB" sz="1400" i="0" dirty="0">
                <a:solidFill>
                  <a:srgbClr val="202124"/>
                </a:solidFill>
                <a:effectLst/>
                <a:latin typeface="+mj-lt"/>
              </a:rPr>
              <a:t>.</a:t>
            </a:r>
            <a:endParaRPr lang="en-GB" sz="1400" dirty="0">
              <a:latin typeface="+mj-lt"/>
            </a:endParaRPr>
          </a:p>
        </p:txBody>
      </p:sp>
      <p:sp>
        <p:nvSpPr>
          <p:cNvPr id="11" name="Shape 114">
            <a:extLst>
              <a:ext uri="{FF2B5EF4-FFF2-40B4-BE49-F238E27FC236}">
                <a16:creationId xmlns:a16="http://schemas.microsoft.com/office/drawing/2014/main" id="{43CCC101-3B2A-4051-829F-42CAC3AAC2D2}"/>
              </a:ext>
            </a:extLst>
          </p:cNvPr>
          <p:cNvSpPr/>
          <p:nvPr/>
        </p:nvSpPr>
        <p:spPr>
          <a:xfrm>
            <a:off x="928486" y="253361"/>
            <a:ext cx="7287028" cy="49478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GB" sz="2800" b="1" dirty="0">
                <a:solidFill>
                  <a:schemeClr val="bg1"/>
                </a:solidFill>
                <a:latin typeface="Century Gothic" panose="020B0502020202020204" pitchFamily="34" charset="0"/>
                <a:ea typeface="Lato"/>
                <a:cs typeface="Lato"/>
                <a:sym typeface="Lato"/>
              </a:rPr>
              <a:t>Do we take the benefits of nature for granted?</a:t>
            </a:r>
          </a:p>
        </p:txBody>
      </p:sp>
    </p:spTree>
    <p:extLst>
      <p:ext uri="{BB962C8B-B14F-4D97-AF65-F5344CB8AC3E}">
        <p14:creationId xmlns:p14="http://schemas.microsoft.com/office/powerpoint/2010/main" val="2105769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9D337ED0-5CF0-4411-9B66-4734C3573E4F}"/>
              </a:ext>
            </a:extLst>
          </p:cNvPr>
          <p:cNvSpPr/>
          <p:nvPr/>
        </p:nvSpPr>
        <p:spPr>
          <a:xfrm>
            <a:off x="253745" y="1266344"/>
            <a:ext cx="6131536" cy="712212"/>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Check out what Aleksandra Trzeciak from IBM had to say about the results of this topic, or click the image for more information!</a:t>
            </a:r>
            <a:endParaRPr lang="en-GB" sz="1400" dirty="0"/>
          </a:p>
        </p:txBody>
      </p:sp>
      <p:sp>
        <p:nvSpPr>
          <p:cNvPr id="4" name="AutoShape 10">
            <a:extLst>
              <a:ext uri="{FF2B5EF4-FFF2-40B4-BE49-F238E27FC236}">
                <a16:creationId xmlns:a16="http://schemas.microsoft.com/office/drawing/2014/main" id="{B51993CD-16D9-4459-BC95-0CCD843808D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17">
            <a:extLst>
              <a:ext uri="{FF2B5EF4-FFF2-40B4-BE49-F238E27FC236}">
                <a16:creationId xmlns:a16="http://schemas.microsoft.com/office/drawing/2014/main" id="{DBE8E094-E8F6-4A6B-96B5-31D7EF306660}"/>
              </a:ext>
            </a:extLst>
          </p:cNvPr>
          <p:cNvSpPr/>
          <p:nvPr/>
        </p:nvSpPr>
        <p:spPr>
          <a:xfrm>
            <a:off x="891993" y="52767"/>
            <a:ext cx="7360014" cy="923330"/>
          </a:xfrm>
          <a:prstGeom prst="rect">
            <a:avLst/>
          </a:prstGeom>
        </p:spPr>
        <p:txBody>
          <a:bodyPr wrap="square">
            <a:spAutoFit/>
          </a:bodyPr>
          <a:lstStyle/>
          <a:p>
            <a:pPr algn="ctr">
              <a:buSzPct val="25000"/>
            </a:pPr>
            <a:r>
              <a:rPr lang="en-GB" sz="2700" b="1" dirty="0">
                <a:solidFill>
                  <a:schemeClr val="bg1"/>
                </a:solidFill>
                <a:latin typeface="Century Gothic" panose="020B0502020202020204" pitchFamily="34" charset="0"/>
                <a:ea typeface="Lato"/>
                <a:cs typeface="Lato"/>
                <a:sym typeface="Lato"/>
              </a:rPr>
              <a:t>Feedback: “Should under-13s have Instagram?”</a:t>
            </a:r>
            <a:endParaRPr lang="en-GB" sz="2700" b="1" dirty="0">
              <a:solidFill>
                <a:schemeClr val="bg1"/>
              </a:solidFill>
              <a:highlight>
                <a:srgbClr val="FF00FF"/>
              </a:highlight>
              <a:latin typeface="Century Gothic" panose="020B0502020202020204" pitchFamily="34" charset="0"/>
            </a:endParaRPr>
          </a:p>
        </p:txBody>
      </p:sp>
      <p:sp>
        <p:nvSpPr>
          <p:cNvPr id="27" name="TextBox 26">
            <a:extLst>
              <a:ext uri="{FF2B5EF4-FFF2-40B4-BE49-F238E27FC236}">
                <a16:creationId xmlns:a16="http://schemas.microsoft.com/office/drawing/2014/main" id="{36AB19BE-97DA-49FF-9B29-CFFC4CBA259E}"/>
              </a:ext>
            </a:extLst>
          </p:cNvPr>
          <p:cNvSpPr txBox="1"/>
          <p:nvPr/>
        </p:nvSpPr>
        <p:spPr>
          <a:xfrm>
            <a:off x="61144" y="6626289"/>
            <a:ext cx="4572000" cy="215444"/>
          </a:xfrm>
          <a:prstGeom prst="rect">
            <a:avLst/>
          </a:prstGeom>
          <a:noFill/>
        </p:spPr>
        <p:txBody>
          <a:bodyPr wrap="square">
            <a:spAutoFit/>
          </a:bodyPr>
          <a:lstStyle/>
          <a:p>
            <a:r>
              <a:rPr lang="en-GB" sz="800" dirty="0">
                <a:hlinkClick r:id="rId3"/>
              </a:rPr>
              <a:t>https://safeshare.tv/x/ss60916e7b13bec</a:t>
            </a:r>
            <a:r>
              <a:rPr lang="en-GB" sz="800" dirty="0"/>
              <a:t> </a:t>
            </a:r>
          </a:p>
        </p:txBody>
      </p:sp>
      <p:pic>
        <p:nvPicPr>
          <p:cNvPr id="3" name="Picture 2">
            <a:extLst>
              <a:ext uri="{FF2B5EF4-FFF2-40B4-BE49-F238E27FC236}">
                <a16:creationId xmlns:a16="http://schemas.microsoft.com/office/drawing/2014/main" id="{969942C1-D931-45A1-8853-1E708097DA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902" b="28431"/>
          <a:stretch/>
        </p:blipFill>
        <p:spPr bwMode="auto">
          <a:xfrm>
            <a:off x="253747" y="4588307"/>
            <a:ext cx="1886319" cy="1886319"/>
          </a:xfrm>
          <a:prstGeom prst="ellipse">
            <a:avLst/>
          </a:prstGeom>
          <a:noFill/>
          <a:extLst>
            <a:ext uri="{909E8E84-426E-40DD-AFC4-6F175D3DCCD1}">
              <a14:hiddenFill xmlns:a14="http://schemas.microsoft.com/office/drawing/2010/main">
                <a:solidFill>
                  <a:srgbClr val="FFFFFF"/>
                </a:solidFill>
              </a14:hiddenFill>
            </a:ext>
          </a:extLst>
        </p:spPr>
      </p:pic>
      <p:sp>
        <p:nvSpPr>
          <p:cNvPr id="33" name="Speech Bubble: Rectangle with Corners Rounded 32">
            <a:extLst>
              <a:ext uri="{FF2B5EF4-FFF2-40B4-BE49-F238E27FC236}">
                <a16:creationId xmlns:a16="http://schemas.microsoft.com/office/drawing/2014/main" id="{A8DF5A26-D9DC-47B0-8D8F-45052EE64C48}"/>
              </a:ext>
            </a:extLst>
          </p:cNvPr>
          <p:cNvSpPr/>
          <p:nvPr/>
        </p:nvSpPr>
        <p:spPr>
          <a:xfrm flipH="1">
            <a:off x="2495773" y="4656686"/>
            <a:ext cx="6394481" cy="1816854"/>
          </a:xfrm>
          <a:prstGeom prst="wedgeRoundRectCallout">
            <a:avLst>
              <a:gd name="adj1" fmla="val 60810"/>
              <a:gd name="adj2" fmla="val -21122"/>
              <a:gd name="adj3" fmla="val 16667"/>
            </a:avLst>
          </a:prstGeom>
          <a:solidFill>
            <a:schemeClr val="bg1">
              <a:lumMod val="95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“It was really inspiring to see how much you all put the safety of young people first, which is definitely the key thing to consider when new social media sites are thought of and proposed. When sites ask for your age, this is truly done to ensure the settings are at a level to protect you as a user, which is why it is always key to give a correct age when signing up for an account, whether that is on the possible Instagram for under-13s or any other site.”</a:t>
            </a:r>
          </a:p>
        </p:txBody>
      </p:sp>
      <p:sp>
        <p:nvSpPr>
          <p:cNvPr id="35" name="Rectangle: Rounded Corners 34">
            <a:extLst>
              <a:ext uri="{FF2B5EF4-FFF2-40B4-BE49-F238E27FC236}">
                <a16:creationId xmlns:a16="http://schemas.microsoft.com/office/drawing/2014/main" id="{BA2FC636-9375-433B-B1E1-C77AC6F7B518}"/>
              </a:ext>
            </a:extLst>
          </p:cNvPr>
          <p:cNvSpPr/>
          <p:nvPr/>
        </p:nvSpPr>
        <p:spPr>
          <a:xfrm>
            <a:off x="253746" y="3806808"/>
            <a:ext cx="8636508" cy="637226"/>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Becca Cawthorne, Senior Communications Officer at Childnet, also shared her thoughts on the topic with us:</a:t>
            </a:r>
          </a:p>
        </p:txBody>
      </p:sp>
      <p:pic>
        <p:nvPicPr>
          <p:cNvPr id="1026" name="Picture 2" descr="Profile photo of Aleksandra Paulina Trzeciak">
            <a:hlinkClick r:id="rId3"/>
            <a:extLst>
              <a:ext uri="{FF2B5EF4-FFF2-40B4-BE49-F238E27FC236}">
                <a16:creationId xmlns:a16="http://schemas.microsoft.com/office/drawing/2014/main" id="{B7A7A6EE-62A1-4F81-849F-D9897E1076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492241" y="1290349"/>
            <a:ext cx="2291052" cy="2291052"/>
          </a:xfrm>
          <a:prstGeom prst="ellipse">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6EBFBA0C-0EAC-4205-9D59-AD0A3859C678}"/>
              </a:ext>
            </a:extLst>
          </p:cNvPr>
          <p:cNvSpPr/>
          <p:nvPr/>
        </p:nvSpPr>
        <p:spPr>
          <a:xfrm>
            <a:off x="8188361" y="1264406"/>
            <a:ext cx="701892" cy="503817"/>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0:00-3:15</a:t>
            </a:r>
            <a:endParaRPr lang="en-GB" sz="1400" dirty="0"/>
          </a:p>
        </p:txBody>
      </p:sp>
      <p:sp>
        <p:nvSpPr>
          <p:cNvPr id="26" name="Speech Bubble: Rectangle with Corners Rounded 25">
            <a:extLst>
              <a:ext uri="{FF2B5EF4-FFF2-40B4-BE49-F238E27FC236}">
                <a16:creationId xmlns:a16="http://schemas.microsoft.com/office/drawing/2014/main" id="{AD547FC1-41A0-4C9D-B5FD-DB92701A8E6D}"/>
              </a:ext>
            </a:extLst>
          </p:cNvPr>
          <p:cNvSpPr/>
          <p:nvPr/>
        </p:nvSpPr>
        <p:spPr>
          <a:xfrm>
            <a:off x="253746" y="2137815"/>
            <a:ext cx="6131535" cy="1345915"/>
          </a:xfrm>
          <a:prstGeom prst="wedgeRoundRectCallout">
            <a:avLst>
              <a:gd name="adj1" fmla="val 59532"/>
              <a:gd name="adj2" fmla="val -20829"/>
              <a:gd name="adj3" fmla="val 16667"/>
            </a:avLst>
          </a:prstGeom>
          <a:solidFill>
            <a:schemeClr val="bg1">
              <a:lumMod val="95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“Age restrictions around the use of social media are a complex issue. Despite Instagram's age policy, it's difficult to prevent users from [making up] their age to access the platform - pretending to be both older, but in some cases younger!”</a:t>
            </a:r>
          </a:p>
          <a:p>
            <a:pPr algn="ctr"/>
            <a:r>
              <a:rPr lang="en-GB" sz="1400" i="1" dirty="0"/>
              <a:t>(Full quote in Notes)</a:t>
            </a:r>
          </a:p>
        </p:txBody>
      </p:sp>
    </p:spTree>
    <p:extLst>
      <p:ext uri="{BB962C8B-B14F-4D97-AF65-F5344CB8AC3E}">
        <p14:creationId xmlns:p14="http://schemas.microsoft.com/office/powerpoint/2010/main" val="325215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6">
            <a:extLst>
              <a:ext uri="{FF2B5EF4-FFF2-40B4-BE49-F238E27FC236}">
                <a16:creationId xmlns:a16="http://schemas.microsoft.com/office/drawing/2014/main" id="{DDFC3609-D0A9-4B95-8FD7-AB902BCC5F08}"/>
              </a:ext>
            </a:extLst>
          </p:cNvPr>
          <p:cNvSpPr txBox="1">
            <a:spLocks/>
          </p:cNvSpPr>
          <p:nvPr/>
        </p:nvSpPr>
        <p:spPr>
          <a:xfrm>
            <a:off x="-154942" y="1243223"/>
            <a:ext cx="9453880" cy="792087"/>
          </a:xfrm>
          <a:prstGeom prst="rect">
            <a:avLst/>
          </a:prstGeom>
          <a:noFill/>
          <a:ln>
            <a:noFill/>
          </a:ln>
        </p:spPr>
        <p:txBody>
          <a:bodyPr lIns="91425" tIns="45700" rIns="91425" bIns="45700" anchor="ctr" anchorCtr="0">
            <a:noAutofit/>
          </a:bodyPr>
          <a:lstStyle>
            <a:lvl1pPr algn="l" defTabSz="457200" rtl="0" eaLnBrk="1" latinLnBrk="0" hangingPunct="1">
              <a:spcBef>
                <a:spcPct val="0"/>
              </a:spcBef>
              <a:buNone/>
              <a:defRPr sz="2800" b="1" kern="1200">
                <a:solidFill>
                  <a:schemeClr val="tx1"/>
                </a:solidFill>
                <a:latin typeface="+mn-lt"/>
                <a:ea typeface="+mj-ea"/>
                <a:cs typeface="+mj-cs"/>
              </a:defRPr>
            </a:lvl1pPr>
          </a:lstStyle>
          <a:p>
            <a:pPr algn="ctr">
              <a:spcBef>
                <a:spcPts val="0"/>
              </a:spcBef>
              <a:buClr>
                <a:srgbClr val="2D2D2D"/>
              </a:buClr>
              <a:buSzPct val="25000"/>
              <a:buFont typeface="Calibri"/>
              <a:buNone/>
            </a:pPr>
            <a:r>
              <a:rPr lang="en-GB" dirty="0">
                <a:latin typeface="Century Gothic" panose="020B0502020202020204" pitchFamily="34" charset="0"/>
                <a:ea typeface="Lato" panose="020F0502020204030203" pitchFamily="34" charset="0"/>
                <a:cs typeface="Lato" panose="020F0502020204030203" pitchFamily="34" charset="0"/>
                <a:sym typeface="Calibri"/>
              </a:rPr>
              <a:t>Visit our website to have your voices heard! </a:t>
            </a:r>
          </a:p>
        </p:txBody>
      </p:sp>
      <p:pic>
        <p:nvPicPr>
          <p:cNvPr id="6" name="Picture 5" descr="A screen shot of a computer&#10;&#10;Description automatically generated">
            <a:hlinkClick r:id="rId3"/>
            <a:extLst>
              <a:ext uri="{FF2B5EF4-FFF2-40B4-BE49-F238E27FC236}">
                <a16:creationId xmlns:a16="http://schemas.microsoft.com/office/drawing/2014/main" id="{B69E8EC4-AA00-4DE1-92CF-D551F715AB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1785" y="2173533"/>
            <a:ext cx="2260427" cy="2870542"/>
          </a:xfrm>
          <a:prstGeom prst="rect">
            <a:avLst/>
          </a:prstGeom>
        </p:spPr>
      </p:pic>
      <p:sp>
        <p:nvSpPr>
          <p:cNvPr id="8" name="Rectangle 7">
            <a:extLst>
              <a:ext uri="{FF2B5EF4-FFF2-40B4-BE49-F238E27FC236}">
                <a16:creationId xmlns:a16="http://schemas.microsoft.com/office/drawing/2014/main" id="{F70A4421-7EBC-4EC9-9BB5-9F2A9EBFFC0B}"/>
              </a:ext>
            </a:extLst>
          </p:cNvPr>
          <p:cNvSpPr/>
          <p:nvPr/>
        </p:nvSpPr>
        <p:spPr>
          <a:xfrm>
            <a:off x="0" y="5389469"/>
            <a:ext cx="9144000" cy="695646"/>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Teachers</a:t>
            </a:r>
            <a:r>
              <a:rPr lang="en-GB" sz="1600" dirty="0"/>
              <a:t>: For a refresher on how to log your votes, please click </a:t>
            </a:r>
            <a:r>
              <a:rPr lang="en-GB" sz="1600" b="1" dirty="0">
                <a:solidFill>
                  <a:schemeClr val="accent2"/>
                </a:solidFill>
                <a:hlinkClick r:id="rId5">
                  <a:extLst>
                    <a:ext uri="{A12FA001-AC4F-418D-AE19-62706E023703}">
                      <ahyp:hlinkClr xmlns:ahyp="http://schemas.microsoft.com/office/drawing/2018/hyperlinkcolor" val="tx"/>
                    </a:ext>
                  </a:extLst>
                </a:hlinkClick>
              </a:rPr>
              <a:t>here</a:t>
            </a:r>
            <a:r>
              <a:rPr lang="en-GB" sz="1600" dirty="0"/>
              <a:t>. And for any other issues, feedback or comments, email </a:t>
            </a:r>
            <a:r>
              <a:rPr lang="en-GB" sz="1600" b="1" u="sng" dirty="0">
                <a:solidFill>
                  <a:schemeClr val="tx2"/>
                </a:solidFill>
              </a:rPr>
              <a:t>primary@votesforschools.com</a:t>
            </a:r>
            <a:r>
              <a:rPr lang="en-GB" sz="1600" dirty="0"/>
              <a:t>.</a:t>
            </a:r>
          </a:p>
        </p:txBody>
      </p:sp>
    </p:spTree>
    <p:extLst>
      <p:ext uri="{BB962C8B-B14F-4D97-AF65-F5344CB8AC3E}">
        <p14:creationId xmlns:p14="http://schemas.microsoft.com/office/powerpoint/2010/main" val="1638149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9D337ED0-5CF0-4411-9B66-4734C3573E4F}"/>
              </a:ext>
            </a:extLst>
          </p:cNvPr>
          <p:cNvSpPr/>
          <p:nvPr/>
        </p:nvSpPr>
        <p:spPr>
          <a:xfrm>
            <a:off x="253746" y="1364014"/>
            <a:ext cx="5490837" cy="1142518"/>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Click the image to find out what Professor Sonia Livingstone from the Department of Media &amp; Communications at the London School of Economics (LSE) had to say about the results of this topic, or check out a snippet below! </a:t>
            </a:r>
            <a:endParaRPr lang="en-GB" sz="1400" dirty="0"/>
          </a:p>
        </p:txBody>
      </p:sp>
      <p:sp>
        <p:nvSpPr>
          <p:cNvPr id="20" name="Rectangle: Rounded Corners 19">
            <a:extLst>
              <a:ext uri="{FF2B5EF4-FFF2-40B4-BE49-F238E27FC236}">
                <a16:creationId xmlns:a16="http://schemas.microsoft.com/office/drawing/2014/main" id="{7A5B58B0-D5DF-41F8-8236-3B790025AF18}"/>
              </a:ext>
            </a:extLst>
          </p:cNvPr>
          <p:cNvSpPr/>
          <p:nvPr/>
        </p:nvSpPr>
        <p:spPr>
          <a:xfrm>
            <a:off x="253746" y="5014352"/>
            <a:ext cx="1372287" cy="622800"/>
          </a:xfrm>
          <a:prstGeom prst="roundRect">
            <a:avLst/>
          </a:prstGeom>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Common Sense Media</a:t>
            </a:r>
          </a:p>
        </p:txBody>
      </p:sp>
      <p:sp>
        <p:nvSpPr>
          <p:cNvPr id="21" name="Rectangle: Rounded Corners 20">
            <a:extLst>
              <a:ext uri="{FF2B5EF4-FFF2-40B4-BE49-F238E27FC236}">
                <a16:creationId xmlns:a16="http://schemas.microsoft.com/office/drawing/2014/main" id="{589FC586-D371-494C-8E63-CD68DFBB5D6F}"/>
              </a:ext>
            </a:extLst>
          </p:cNvPr>
          <p:cNvSpPr/>
          <p:nvPr/>
        </p:nvSpPr>
        <p:spPr>
          <a:xfrm>
            <a:off x="5928790" y="5014352"/>
            <a:ext cx="1372287" cy="622800"/>
          </a:xfrm>
          <a:prstGeom prst="roundRect">
            <a:avLst/>
          </a:prstGeom>
          <a:solidFill>
            <a:schemeClr val="accent4"/>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Childnet International</a:t>
            </a:r>
          </a:p>
        </p:txBody>
      </p:sp>
      <p:sp>
        <p:nvSpPr>
          <p:cNvPr id="22" name="Rectangle: Rounded Corners 21">
            <a:extLst>
              <a:ext uri="{FF2B5EF4-FFF2-40B4-BE49-F238E27FC236}">
                <a16:creationId xmlns:a16="http://schemas.microsoft.com/office/drawing/2014/main" id="{16266907-5A2E-4165-83AC-E4E73861EC04}"/>
              </a:ext>
            </a:extLst>
          </p:cNvPr>
          <p:cNvSpPr/>
          <p:nvPr/>
        </p:nvSpPr>
        <p:spPr>
          <a:xfrm>
            <a:off x="3522716" y="5014352"/>
            <a:ext cx="1572212" cy="622800"/>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UK Safer Internet Centre</a:t>
            </a:r>
          </a:p>
        </p:txBody>
      </p:sp>
      <p:sp>
        <p:nvSpPr>
          <p:cNvPr id="23" name="Rectangle: Rounded Corners 22">
            <a:extLst>
              <a:ext uri="{FF2B5EF4-FFF2-40B4-BE49-F238E27FC236}">
                <a16:creationId xmlns:a16="http://schemas.microsoft.com/office/drawing/2014/main" id="{72C17577-1214-4A73-B8F1-005CD4DE6359}"/>
              </a:ext>
            </a:extLst>
          </p:cNvPr>
          <p:cNvSpPr/>
          <p:nvPr/>
        </p:nvSpPr>
        <p:spPr>
          <a:xfrm>
            <a:off x="1519371" y="5946361"/>
            <a:ext cx="1916699" cy="622800"/>
          </a:xfrm>
          <a:prstGeom prst="roundRect">
            <a:avLst/>
          </a:prstGeom>
          <a:solidFill>
            <a:schemeClr val="accent3"/>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5Rights Foundation</a:t>
            </a:r>
          </a:p>
        </p:txBody>
      </p:sp>
      <p:sp>
        <p:nvSpPr>
          <p:cNvPr id="24" name="Rectangle: Rounded Corners 23">
            <a:extLst>
              <a:ext uri="{FF2B5EF4-FFF2-40B4-BE49-F238E27FC236}">
                <a16:creationId xmlns:a16="http://schemas.microsoft.com/office/drawing/2014/main" id="{917CE567-8100-465A-B4DF-5F786ED349B3}"/>
              </a:ext>
            </a:extLst>
          </p:cNvPr>
          <p:cNvSpPr/>
          <p:nvPr/>
        </p:nvSpPr>
        <p:spPr>
          <a:xfrm>
            <a:off x="4633144" y="5946361"/>
            <a:ext cx="1916699" cy="622800"/>
          </a:xfrm>
          <a:prstGeom prst="roundRect">
            <a:avLst/>
          </a:prstGeom>
          <a:solidFill>
            <a:srgbClr val="C7C7D7"/>
          </a:solidFill>
          <a:ln w="28575">
            <a:solidFill>
              <a:srgbClr val="969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Digital Life Skills</a:t>
            </a:r>
          </a:p>
        </p:txBody>
      </p:sp>
      <p:sp>
        <p:nvSpPr>
          <p:cNvPr id="25" name="TextBox 24">
            <a:extLst>
              <a:ext uri="{FF2B5EF4-FFF2-40B4-BE49-F238E27FC236}">
                <a16:creationId xmlns:a16="http://schemas.microsoft.com/office/drawing/2014/main" id="{6BDD1585-BC84-4DB9-B533-DB26276F9BBC}"/>
              </a:ext>
            </a:extLst>
          </p:cNvPr>
          <p:cNvSpPr txBox="1"/>
          <p:nvPr/>
        </p:nvSpPr>
        <p:spPr>
          <a:xfrm>
            <a:off x="1739150" y="4465304"/>
            <a:ext cx="5665076" cy="369332"/>
          </a:xfrm>
          <a:prstGeom prst="rect">
            <a:avLst/>
          </a:prstGeom>
          <a:noFill/>
        </p:spPr>
        <p:txBody>
          <a:bodyPr wrap="square" rtlCol="0" anchor="ctr">
            <a:spAutoFit/>
          </a:bodyPr>
          <a:lstStyle/>
          <a:p>
            <a:pPr algn="ctr"/>
            <a:r>
              <a:rPr lang="en-GB" b="1" dirty="0"/>
              <a:t>The VoteTopic results were shared with… </a:t>
            </a:r>
          </a:p>
        </p:txBody>
      </p:sp>
      <p:sp>
        <p:nvSpPr>
          <p:cNvPr id="4" name="AutoShape 10">
            <a:extLst>
              <a:ext uri="{FF2B5EF4-FFF2-40B4-BE49-F238E27FC236}">
                <a16:creationId xmlns:a16="http://schemas.microsoft.com/office/drawing/2014/main" id="{B51993CD-16D9-4459-BC95-0CCD843808D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17">
            <a:extLst>
              <a:ext uri="{FF2B5EF4-FFF2-40B4-BE49-F238E27FC236}">
                <a16:creationId xmlns:a16="http://schemas.microsoft.com/office/drawing/2014/main" id="{DBE8E094-E8F6-4A6B-96B5-31D7EF306660}"/>
              </a:ext>
            </a:extLst>
          </p:cNvPr>
          <p:cNvSpPr/>
          <p:nvPr/>
        </p:nvSpPr>
        <p:spPr>
          <a:xfrm>
            <a:off x="891993" y="52767"/>
            <a:ext cx="7360014" cy="923330"/>
          </a:xfrm>
          <a:prstGeom prst="rect">
            <a:avLst/>
          </a:prstGeom>
        </p:spPr>
        <p:txBody>
          <a:bodyPr wrap="square">
            <a:spAutoFit/>
          </a:bodyPr>
          <a:lstStyle/>
          <a:p>
            <a:pPr algn="ctr">
              <a:buSzPct val="25000"/>
            </a:pPr>
            <a:r>
              <a:rPr lang="en-GB" sz="2700" b="1" dirty="0">
                <a:solidFill>
                  <a:schemeClr val="bg1"/>
                </a:solidFill>
                <a:latin typeface="Century Gothic" panose="020B0502020202020204" pitchFamily="34" charset="0"/>
                <a:ea typeface="Lato"/>
                <a:cs typeface="Lato"/>
                <a:sym typeface="Lato"/>
              </a:rPr>
              <a:t>Feedback: “Should under-13s have Instagram?”</a:t>
            </a:r>
            <a:endParaRPr lang="en-GB" sz="2700" b="1" dirty="0">
              <a:solidFill>
                <a:schemeClr val="bg1"/>
              </a:solidFill>
              <a:highlight>
                <a:srgbClr val="FF00FF"/>
              </a:highlight>
              <a:latin typeface="Century Gothic" panose="020B0502020202020204" pitchFamily="34" charset="0"/>
            </a:endParaRPr>
          </a:p>
        </p:txBody>
      </p:sp>
      <p:pic>
        <p:nvPicPr>
          <p:cNvPr id="1026" name="Picture 2" descr="The Digital Life Skills Company - Empowering young people to navigate the  world's information">
            <a:extLst>
              <a:ext uri="{FF2B5EF4-FFF2-40B4-BE49-F238E27FC236}">
                <a16:creationId xmlns:a16="http://schemas.microsoft.com/office/drawing/2014/main" id="{0BD003A7-05FF-4982-AF36-2A3ED1A1FB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50" b="17307"/>
          <a:stretch/>
        </p:blipFill>
        <p:spPr bwMode="auto">
          <a:xfrm>
            <a:off x="6672129" y="5913705"/>
            <a:ext cx="952500" cy="688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5Rights Foundation (@5RightsFound) | Twitter">
            <a:extLst>
              <a:ext uri="{FF2B5EF4-FFF2-40B4-BE49-F238E27FC236}">
                <a16:creationId xmlns:a16="http://schemas.microsoft.com/office/drawing/2014/main" id="{314FAA64-3120-4647-A947-3142F57CD9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72" t="19620" r="20097" b="21049"/>
          <a:stretch/>
        </p:blipFill>
        <p:spPr bwMode="auto">
          <a:xfrm>
            <a:off x="3558357" y="5781511"/>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hildnet - Wikipedia">
            <a:extLst>
              <a:ext uri="{FF2B5EF4-FFF2-40B4-BE49-F238E27FC236}">
                <a16:creationId xmlns:a16="http://schemas.microsoft.com/office/drawing/2014/main" id="{880C0F09-7683-449E-B138-E1BAF684D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4226" y="5078534"/>
            <a:ext cx="1486028" cy="4944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mmon Sense Media: Age-Based Media Reviews for Families">
            <a:extLst>
              <a:ext uri="{FF2B5EF4-FFF2-40B4-BE49-F238E27FC236}">
                <a16:creationId xmlns:a16="http://schemas.microsoft.com/office/drawing/2014/main" id="{1A64FE30-F91F-45C0-A60B-23275A39EF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183" y="5078534"/>
            <a:ext cx="1690383" cy="4944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UK Safer Internet Centre Logo Vector (.AI) Free Download">
            <a:extLst>
              <a:ext uri="{FF2B5EF4-FFF2-40B4-BE49-F238E27FC236}">
                <a16:creationId xmlns:a16="http://schemas.microsoft.com/office/drawing/2014/main" id="{D04E5C59-8ED2-400F-B46D-B749C68492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6448"/>
          <a:stretch/>
        </p:blipFill>
        <p:spPr bwMode="auto">
          <a:xfrm>
            <a:off x="5198078" y="5003940"/>
            <a:ext cx="627562" cy="6436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rofessor Sonia Livingstone FBA | The British Academy">
            <a:hlinkClick r:id="rId8"/>
            <a:extLst>
              <a:ext uri="{FF2B5EF4-FFF2-40B4-BE49-F238E27FC236}">
                <a16:creationId xmlns:a16="http://schemas.microsoft.com/office/drawing/2014/main" id="{69C346D0-A051-423F-904B-4A5CFDD7C2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5263" y="1364015"/>
            <a:ext cx="2924991" cy="2882046"/>
          </a:xfrm>
          <a:prstGeom prst="ellipse">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6EBFBA0C-0EAC-4205-9D59-AD0A3859C678}"/>
              </a:ext>
            </a:extLst>
          </p:cNvPr>
          <p:cNvSpPr/>
          <p:nvPr/>
        </p:nvSpPr>
        <p:spPr>
          <a:xfrm>
            <a:off x="8188362" y="1362076"/>
            <a:ext cx="701892" cy="503817"/>
          </a:xfrm>
          <a:prstGeom prst="roundRect">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0:00-1:02</a:t>
            </a:r>
            <a:endParaRPr lang="en-GB" sz="1400" dirty="0"/>
          </a:p>
        </p:txBody>
      </p:sp>
      <p:sp>
        <p:nvSpPr>
          <p:cNvPr id="26" name="Speech Bubble: Rectangle with Corners Rounded 25">
            <a:extLst>
              <a:ext uri="{FF2B5EF4-FFF2-40B4-BE49-F238E27FC236}">
                <a16:creationId xmlns:a16="http://schemas.microsoft.com/office/drawing/2014/main" id="{AD547FC1-41A0-4C9D-B5FD-DB92701A8E6D}"/>
              </a:ext>
            </a:extLst>
          </p:cNvPr>
          <p:cNvSpPr/>
          <p:nvPr/>
        </p:nvSpPr>
        <p:spPr>
          <a:xfrm>
            <a:off x="253746" y="2675836"/>
            <a:ext cx="5490837" cy="1570224"/>
          </a:xfrm>
          <a:prstGeom prst="wedgeRoundRectCallout">
            <a:avLst>
              <a:gd name="adj1" fmla="val 59886"/>
              <a:gd name="adj2" fmla="val -34622"/>
              <a:gd name="adj3" fmla="val 16667"/>
            </a:avLst>
          </a:prstGeom>
          <a:solidFill>
            <a:schemeClr val="bg1">
              <a:lumMod val="95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“Having researched the risks of social media, I don’t think Instagram should provide such a service. But a more responsive and responsible company could, perhaps. After all, especially during the pandemic, children have really needed a way to be in touch, and it’s for society to provide this in a way that both children and parents can trust.”</a:t>
            </a:r>
          </a:p>
        </p:txBody>
      </p:sp>
      <p:sp>
        <p:nvSpPr>
          <p:cNvPr id="27" name="TextBox 26">
            <a:extLst>
              <a:ext uri="{FF2B5EF4-FFF2-40B4-BE49-F238E27FC236}">
                <a16:creationId xmlns:a16="http://schemas.microsoft.com/office/drawing/2014/main" id="{36AB19BE-97DA-49FF-9B29-CFFC4CBA259E}"/>
              </a:ext>
            </a:extLst>
          </p:cNvPr>
          <p:cNvSpPr txBox="1"/>
          <p:nvPr/>
        </p:nvSpPr>
        <p:spPr>
          <a:xfrm>
            <a:off x="61144" y="6626289"/>
            <a:ext cx="4572000" cy="215444"/>
          </a:xfrm>
          <a:prstGeom prst="rect">
            <a:avLst/>
          </a:prstGeom>
          <a:noFill/>
        </p:spPr>
        <p:txBody>
          <a:bodyPr wrap="square">
            <a:spAutoFit/>
          </a:bodyPr>
          <a:lstStyle/>
          <a:p>
            <a:r>
              <a:rPr lang="en-GB" sz="800" dirty="0">
                <a:hlinkClick r:id="rId8"/>
              </a:rPr>
              <a:t>https://safeshare.tv/x/KvS5d2fqmIA</a:t>
            </a:r>
            <a:r>
              <a:rPr lang="en-GB" sz="800" dirty="0"/>
              <a:t> </a:t>
            </a:r>
          </a:p>
        </p:txBody>
      </p:sp>
    </p:spTree>
    <p:extLst>
      <p:ext uri="{BB962C8B-B14F-4D97-AF65-F5344CB8AC3E}">
        <p14:creationId xmlns:p14="http://schemas.microsoft.com/office/powerpoint/2010/main" val="356111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Online meeting outline">
            <a:extLst>
              <a:ext uri="{FF2B5EF4-FFF2-40B4-BE49-F238E27FC236}">
                <a16:creationId xmlns:a16="http://schemas.microsoft.com/office/drawing/2014/main" id="{6A114A03-8F07-4630-B4D3-C56671E599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8775" y="4307921"/>
            <a:ext cx="2686125" cy="2686125"/>
          </a:xfrm>
          <a:prstGeom prst="rect">
            <a:avLst/>
          </a:prstGeom>
        </p:spPr>
      </p:pic>
      <p:pic>
        <p:nvPicPr>
          <p:cNvPr id="10" name="Graphic 9" descr="Home1 outline">
            <a:extLst>
              <a:ext uri="{FF2B5EF4-FFF2-40B4-BE49-F238E27FC236}">
                <a16:creationId xmlns:a16="http://schemas.microsoft.com/office/drawing/2014/main" id="{08D721A9-B444-4533-8A54-B3BEEA3E4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600" y="4490363"/>
            <a:ext cx="2686125" cy="2686125"/>
          </a:xfrm>
          <a:prstGeom prst="rect">
            <a:avLst/>
          </a:prstGeom>
        </p:spPr>
      </p:pic>
      <p:pic>
        <p:nvPicPr>
          <p:cNvPr id="13" name="Graphic 12" descr="Shoe footprints outline">
            <a:extLst>
              <a:ext uri="{FF2B5EF4-FFF2-40B4-BE49-F238E27FC236}">
                <a16:creationId xmlns:a16="http://schemas.microsoft.com/office/drawing/2014/main" id="{8C20D901-8F29-4D19-AD87-6252FFE471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48431" y="1692260"/>
            <a:ext cx="2686125" cy="2686125"/>
          </a:xfrm>
          <a:prstGeom prst="rect">
            <a:avLst/>
          </a:prstGeom>
        </p:spPr>
      </p:pic>
      <p:pic>
        <p:nvPicPr>
          <p:cNvPr id="16" name="Graphic 15" descr="DVD player outline">
            <a:extLst>
              <a:ext uri="{FF2B5EF4-FFF2-40B4-BE49-F238E27FC236}">
                <a16:creationId xmlns:a16="http://schemas.microsoft.com/office/drawing/2014/main" id="{7A3FD89A-3AD0-47BA-8889-69C5345AB0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39837" y="1593648"/>
            <a:ext cx="2686125" cy="2686125"/>
          </a:xfrm>
          <a:prstGeom prst="rect">
            <a:avLst/>
          </a:prstGeom>
        </p:spPr>
      </p:pic>
      <p:pic>
        <p:nvPicPr>
          <p:cNvPr id="24" name="Graphic 23" descr="Remote control outline">
            <a:extLst>
              <a:ext uri="{FF2B5EF4-FFF2-40B4-BE49-F238E27FC236}">
                <a16:creationId xmlns:a16="http://schemas.microsoft.com/office/drawing/2014/main" id="{FF40D5AD-DF81-4717-B301-87ED654464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472421">
            <a:off x="-145945" y="1232581"/>
            <a:ext cx="2686125" cy="2686125"/>
          </a:xfrm>
          <a:prstGeom prst="rect">
            <a:avLst/>
          </a:prstGeom>
        </p:spPr>
      </p:pic>
      <p:sp>
        <p:nvSpPr>
          <p:cNvPr id="3" name="Rectangle 2">
            <a:extLst>
              <a:ext uri="{FF2B5EF4-FFF2-40B4-BE49-F238E27FC236}">
                <a16:creationId xmlns:a16="http://schemas.microsoft.com/office/drawing/2014/main" id="{A260BC29-AA5B-4597-9470-01B5ED9AD1A3}"/>
              </a:ext>
            </a:extLst>
          </p:cNvPr>
          <p:cNvSpPr/>
          <p:nvPr/>
        </p:nvSpPr>
        <p:spPr>
          <a:xfrm>
            <a:off x="-2729" y="1000897"/>
            <a:ext cx="9146729" cy="5857103"/>
          </a:xfrm>
          <a:prstGeom prst="rect">
            <a:avLst/>
          </a:prstGeom>
          <a:gradFill flip="none" rotWithShape="1">
            <a:gsLst>
              <a:gs pos="0">
                <a:srgbClr val="FFD3D6">
                  <a:alpha val="60000"/>
                </a:srgbClr>
              </a:gs>
              <a:gs pos="100000">
                <a:srgbClr val="DDE8F6">
                  <a:alpha val="60000"/>
                </a:srgb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9B18E94A-56E5-4470-BCC5-D00525410482}"/>
              </a:ext>
            </a:extLst>
          </p:cNvPr>
          <p:cNvSpPr/>
          <p:nvPr/>
        </p:nvSpPr>
        <p:spPr>
          <a:xfrm>
            <a:off x="384111" y="3540864"/>
            <a:ext cx="1704181" cy="671768"/>
          </a:xfrm>
          <a:prstGeom prst="roundRect">
            <a:avLst/>
          </a:prstGeom>
          <a:solidFill>
            <a:schemeClr val="bg2"/>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Watched TV</a:t>
            </a:r>
          </a:p>
        </p:txBody>
      </p:sp>
      <p:sp>
        <p:nvSpPr>
          <p:cNvPr id="23" name="Rectangle: Rounded Corners 22">
            <a:extLst>
              <a:ext uri="{FF2B5EF4-FFF2-40B4-BE49-F238E27FC236}">
                <a16:creationId xmlns:a16="http://schemas.microsoft.com/office/drawing/2014/main" id="{24D9D258-449C-4ADE-9805-8C0A66B1E9B9}"/>
              </a:ext>
            </a:extLst>
          </p:cNvPr>
          <p:cNvSpPr/>
          <p:nvPr/>
        </p:nvSpPr>
        <p:spPr>
          <a:xfrm>
            <a:off x="5416596" y="4826714"/>
            <a:ext cx="1704181" cy="671768"/>
          </a:xfrm>
          <a:prstGeom prst="roundRect">
            <a:avLst/>
          </a:prstGeom>
          <a:solidFill>
            <a:schemeClr val="accent3"/>
          </a:solidFill>
          <a:ln w="28575">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Called friends or family</a:t>
            </a:r>
          </a:p>
        </p:txBody>
      </p:sp>
      <p:sp>
        <p:nvSpPr>
          <p:cNvPr id="2" name="Text Placeholder 1">
            <a:extLst>
              <a:ext uri="{FF2B5EF4-FFF2-40B4-BE49-F238E27FC236}">
                <a16:creationId xmlns:a16="http://schemas.microsoft.com/office/drawing/2014/main" id="{DFF994E5-335D-4D47-B66A-B06221FAC202}"/>
              </a:ext>
            </a:extLst>
          </p:cNvPr>
          <p:cNvSpPr>
            <a:spLocks noGrp="1"/>
          </p:cNvSpPr>
          <p:nvPr>
            <p:ph type="body" sz="quarter" idx="10"/>
          </p:nvPr>
        </p:nvSpPr>
        <p:spPr>
          <a:xfrm>
            <a:off x="755934" y="164385"/>
            <a:ext cx="7739062" cy="571500"/>
          </a:xfrm>
        </p:spPr>
        <p:txBody>
          <a:bodyPr anchor="ctr"/>
          <a:lstStyle/>
          <a:p>
            <a:r>
              <a:rPr lang="en-GB" dirty="0"/>
              <a:t>Starter: During lockdown…</a:t>
            </a:r>
          </a:p>
        </p:txBody>
      </p:sp>
      <p:sp>
        <p:nvSpPr>
          <p:cNvPr id="17" name="Pentagon 20">
            <a:extLst>
              <a:ext uri="{FF2B5EF4-FFF2-40B4-BE49-F238E27FC236}">
                <a16:creationId xmlns:a16="http://schemas.microsoft.com/office/drawing/2014/main" id="{FD34A3E8-C865-4ADE-BE92-2008BA255070}"/>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18" name="Graphic 15" descr="Chat">
            <a:extLst>
              <a:ext uri="{FF2B5EF4-FFF2-40B4-BE49-F238E27FC236}">
                <a16:creationId xmlns:a16="http://schemas.microsoft.com/office/drawing/2014/main" id="{DBE1233A-F4F9-47ED-B918-1FE7A1B6B6C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0" y="170980"/>
            <a:ext cx="579600" cy="579600"/>
          </a:xfrm>
          <a:prstGeom prst="rect">
            <a:avLst/>
          </a:prstGeom>
        </p:spPr>
      </p:pic>
      <p:sp>
        <p:nvSpPr>
          <p:cNvPr id="21" name="Rectangle: Rounded Corners 20">
            <a:extLst>
              <a:ext uri="{FF2B5EF4-FFF2-40B4-BE49-F238E27FC236}">
                <a16:creationId xmlns:a16="http://schemas.microsoft.com/office/drawing/2014/main" id="{63EAD0AD-4E84-4673-9DDB-76992C7355E0}"/>
              </a:ext>
            </a:extLst>
          </p:cNvPr>
          <p:cNvSpPr/>
          <p:nvPr/>
        </p:nvSpPr>
        <p:spPr>
          <a:xfrm>
            <a:off x="384110" y="1180785"/>
            <a:ext cx="6400349" cy="1216426"/>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 Individual activity (2-3 mins)</a:t>
            </a:r>
          </a:p>
          <a:p>
            <a:pPr algn="ctr"/>
            <a:r>
              <a:rPr lang="en-GB" sz="1600" dirty="0"/>
              <a:t>First, think back to when you were in lockdown. Then, take a look at these different activities. Can you </a:t>
            </a:r>
            <a:r>
              <a:rPr lang="en-GB" sz="1600" b="1" dirty="0"/>
              <a:t>order them </a:t>
            </a:r>
            <a:r>
              <a:rPr lang="en-GB" sz="1600" dirty="0"/>
              <a:t>from the thing you did the </a:t>
            </a:r>
            <a:r>
              <a:rPr lang="en-GB" sz="1600" b="1" dirty="0"/>
              <a:t>most</a:t>
            </a:r>
            <a:r>
              <a:rPr lang="en-GB" sz="1600" dirty="0"/>
              <a:t> to the thing you did the </a:t>
            </a:r>
            <a:r>
              <a:rPr lang="en-GB" sz="1600" b="1" dirty="0"/>
              <a:t>least</a:t>
            </a:r>
            <a:r>
              <a:rPr lang="en-GB" sz="1600" dirty="0"/>
              <a:t>?</a:t>
            </a:r>
          </a:p>
        </p:txBody>
      </p:sp>
      <p:sp>
        <p:nvSpPr>
          <p:cNvPr id="19" name="Rectangle: Rounded Corners 18">
            <a:extLst>
              <a:ext uri="{FF2B5EF4-FFF2-40B4-BE49-F238E27FC236}">
                <a16:creationId xmlns:a16="http://schemas.microsoft.com/office/drawing/2014/main" id="{410B4C41-0983-48A8-8B02-0C989A298EC6}"/>
              </a:ext>
            </a:extLst>
          </p:cNvPr>
          <p:cNvSpPr/>
          <p:nvPr/>
        </p:nvSpPr>
        <p:spPr>
          <a:xfrm flipH="1">
            <a:off x="2022605" y="4826645"/>
            <a:ext cx="1704801" cy="671768"/>
          </a:xfrm>
          <a:prstGeom prst="roundRect">
            <a:avLst/>
          </a:prstGeom>
          <a:solidFill>
            <a:schemeClr val="accent1"/>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Spent time with family</a:t>
            </a:r>
          </a:p>
        </p:txBody>
      </p:sp>
      <p:sp>
        <p:nvSpPr>
          <p:cNvPr id="22" name="Rectangle: Rounded Corners 21">
            <a:extLst>
              <a:ext uri="{FF2B5EF4-FFF2-40B4-BE49-F238E27FC236}">
                <a16:creationId xmlns:a16="http://schemas.microsoft.com/office/drawing/2014/main" id="{E4CD6D2F-1C8C-469E-887D-B9E6A509B619}"/>
              </a:ext>
            </a:extLst>
          </p:cNvPr>
          <p:cNvSpPr/>
          <p:nvPr/>
        </p:nvSpPr>
        <p:spPr>
          <a:xfrm>
            <a:off x="7055708" y="3552199"/>
            <a:ext cx="1704181" cy="671768"/>
          </a:xfrm>
          <a:prstGeom prst="roundRect">
            <a:avLst/>
          </a:prstGeom>
          <a:solidFill>
            <a:srgbClr val="CEC9E9"/>
          </a:solidFill>
          <a:ln w="28575">
            <a:solidFill>
              <a:srgbClr val="8479C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Played on a device</a:t>
            </a:r>
          </a:p>
        </p:txBody>
      </p:sp>
      <p:sp>
        <p:nvSpPr>
          <p:cNvPr id="30" name="Rectangle: Rounded Corners 29">
            <a:extLst>
              <a:ext uri="{FF2B5EF4-FFF2-40B4-BE49-F238E27FC236}">
                <a16:creationId xmlns:a16="http://schemas.microsoft.com/office/drawing/2014/main" id="{542C364B-8787-4402-B6E4-28DED6F9127B}"/>
              </a:ext>
            </a:extLst>
          </p:cNvPr>
          <p:cNvSpPr/>
          <p:nvPr/>
        </p:nvSpPr>
        <p:spPr>
          <a:xfrm flipH="1">
            <a:off x="3719909" y="3540864"/>
            <a:ext cx="1704801" cy="671768"/>
          </a:xfrm>
          <a:prstGeom prst="roundRect">
            <a:avLst/>
          </a:prstGeom>
          <a:solidFill>
            <a:schemeClr val="accent4"/>
          </a:solidFill>
          <a:ln w="285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Went for a walk outside</a:t>
            </a:r>
          </a:p>
        </p:txBody>
      </p:sp>
      <p:pic>
        <p:nvPicPr>
          <p:cNvPr id="6" name="Picture 5" descr="Icon&#10;&#10;Description automatically generated">
            <a:extLst>
              <a:ext uri="{FF2B5EF4-FFF2-40B4-BE49-F238E27FC236}">
                <a16:creationId xmlns:a16="http://schemas.microsoft.com/office/drawing/2014/main" id="{A60FC9A3-7451-4E0A-8EA3-86565A604E3A}"/>
              </a:ext>
            </a:extLst>
          </p:cNvPr>
          <p:cNvPicPr>
            <a:picLocks noChangeAspect="1"/>
          </p:cNvPicPr>
          <p:nvPr/>
        </p:nvPicPr>
        <p:blipFill>
          <a:blip r:embed="rId15"/>
          <a:stretch>
            <a:fillRect/>
          </a:stretch>
        </p:blipFill>
        <p:spPr>
          <a:xfrm>
            <a:off x="799100" y="2678445"/>
            <a:ext cx="762000" cy="76200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9E17BF0C-B1F4-4D83-869A-E8BA6DC9FD55}"/>
              </a:ext>
            </a:extLst>
          </p:cNvPr>
          <p:cNvPicPr>
            <a:picLocks noChangeAspect="1"/>
          </p:cNvPicPr>
          <p:nvPr/>
        </p:nvPicPr>
        <p:blipFill>
          <a:blip r:embed="rId16"/>
          <a:stretch>
            <a:fillRect/>
          </a:stretch>
        </p:blipFill>
        <p:spPr>
          <a:xfrm>
            <a:off x="7582900" y="2667000"/>
            <a:ext cx="762000" cy="762000"/>
          </a:xfrm>
          <a:prstGeom prst="rect">
            <a:avLst/>
          </a:prstGeom>
        </p:spPr>
      </p:pic>
      <p:pic>
        <p:nvPicPr>
          <p:cNvPr id="11" name="Picture 10" descr="A group of mannequins&#10;&#10;Description automatically generated with low confidence">
            <a:extLst>
              <a:ext uri="{FF2B5EF4-FFF2-40B4-BE49-F238E27FC236}">
                <a16:creationId xmlns:a16="http://schemas.microsoft.com/office/drawing/2014/main" id="{F4589349-AA85-4254-AD11-DCFBBED0A9AE}"/>
              </a:ext>
            </a:extLst>
          </p:cNvPr>
          <p:cNvPicPr>
            <a:picLocks noChangeAspect="1"/>
          </p:cNvPicPr>
          <p:nvPr/>
        </p:nvPicPr>
        <p:blipFill>
          <a:blip r:embed="rId17"/>
          <a:stretch>
            <a:fillRect/>
          </a:stretch>
        </p:blipFill>
        <p:spPr>
          <a:xfrm>
            <a:off x="2494006" y="3957042"/>
            <a:ext cx="762000" cy="762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7642A199-227C-429A-A3CE-811EF2AC9F65}"/>
              </a:ext>
            </a:extLst>
          </p:cNvPr>
          <p:cNvPicPr>
            <a:picLocks noChangeAspect="1"/>
          </p:cNvPicPr>
          <p:nvPr/>
        </p:nvPicPr>
        <p:blipFill>
          <a:blip r:embed="rId18"/>
          <a:stretch>
            <a:fillRect/>
          </a:stretch>
        </p:blipFill>
        <p:spPr>
          <a:xfrm>
            <a:off x="4189201" y="2696017"/>
            <a:ext cx="762000" cy="762000"/>
          </a:xfrm>
          <a:prstGeom prst="rect">
            <a:avLst/>
          </a:prstGeom>
        </p:spPr>
      </p:pic>
      <p:sp>
        <p:nvSpPr>
          <p:cNvPr id="28" name="Rectangle: Rounded Corners 27">
            <a:extLst>
              <a:ext uri="{FF2B5EF4-FFF2-40B4-BE49-F238E27FC236}">
                <a16:creationId xmlns:a16="http://schemas.microsoft.com/office/drawing/2014/main" id="{541C68FA-F79F-4CBB-88CA-1470709C04DA}"/>
              </a:ext>
            </a:extLst>
          </p:cNvPr>
          <p:cNvSpPr/>
          <p:nvPr/>
        </p:nvSpPr>
        <p:spPr>
          <a:xfrm>
            <a:off x="376602" y="5742594"/>
            <a:ext cx="8375778" cy="866092"/>
          </a:xfrm>
          <a:prstGeom prst="roundRect">
            <a:avLst/>
          </a:prstGeom>
          <a:solidFill>
            <a:schemeClr val="tx2"/>
          </a:solid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Challenge:</a:t>
            </a:r>
          </a:p>
          <a:p>
            <a:pPr algn="ctr"/>
            <a:r>
              <a:rPr lang="en-GB" sz="1600" dirty="0">
                <a:solidFill>
                  <a:schemeClr val="bg1"/>
                </a:solidFill>
              </a:rPr>
              <a:t>If you were feeling sad or down, which of these things would cheer you up the most and why?</a:t>
            </a:r>
          </a:p>
        </p:txBody>
      </p:sp>
      <p:pic>
        <p:nvPicPr>
          <p:cNvPr id="5" name="Picture 4" descr="A picture containing text&#10;&#10;Description automatically generated">
            <a:extLst>
              <a:ext uri="{FF2B5EF4-FFF2-40B4-BE49-F238E27FC236}">
                <a16:creationId xmlns:a16="http://schemas.microsoft.com/office/drawing/2014/main" id="{AEA2B2A5-5754-4282-BE6C-BC64978AED43}"/>
              </a:ext>
            </a:extLst>
          </p:cNvPr>
          <p:cNvPicPr>
            <a:picLocks noChangeAspect="1"/>
          </p:cNvPicPr>
          <p:nvPr/>
        </p:nvPicPr>
        <p:blipFill>
          <a:blip r:embed="rId19"/>
          <a:stretch>
            <a:fillRect/>
          </a:stretch>
        </p:blipFill>
        <p:spPr>
          <a:xfrm>
            <a:off x="5857296" y="3954557"/>
            <a:ext cx="762000" cy="762000"/>
          </a:xfrm>
          <a:prstGeom prst="rect">
            <a:avLst/>
          </a:prstGeom>
        </p:spPr>
      </p:pic>
      <p:pic>
        <p:nvPicPr>
          <p:cNvPr id="3074" name="Picture 2" descr="2 icon">
            <a:extLst>
              <a:ext uri="{FF2B5EF4-FFF2-40B4-BE49-F238E27FC236}">
                <a16:creationId xmlns:a16="http://schemas.microsoft.com/office/drawing/2014/main" id="{B991399D-4CC4-4ED8-B3BA-7DA527192A0F}"/>
              </a:ext>
            </a:extLst>
          </p:cNvPr>
          <p:cNvPicPr>
            <a:picLocks noChangeAspect="1" noChangeArrowheads="1"/>
          </p:cNvPicPr>
          <p:nvPr/>
        </p:nvPicPr>
        <p:blipFill>
          <a:blip r:embed="rId2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375526">
            <a:off x="7367215" y="1850148"/>
            <a:ext cx="512630" cy="5126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3 icon">
            <a:extLst>
              <a:ext uri="{FF2B5EF4-FFF2-40B4-BE49-F238E27FC236}">
                <a16:creationId xmlns:a16="http://schemas.microsoft.com/office/drawing/2014/main" id="{852F7B01-014E-4B73-83DB-D9EB20590EAF}"/>
              </a:ext>
            </a:extLst>
          </p:cNvPr>
          <p:cNvPicPr>
            <a:picLocks noChangeAspect="1" noChangeArrowheads="1"/>
          </p:cNvPicPr>
          <p:nvPr/>
        </p:nvPicPr>
        <p:blipFill>
          <a:blip r:embed="rId21">
            <a:duotone>
              <a:prstClr val="black"/>
              <a:srgbClr val="A18AC3">
                <a:tint val="45000"/>
                <a:satMod val="400000"/>
              </a:srgbClr>
            </a:duotone>
            <a:extLst>
              <a:ext uri="{28A0092B-C50C-407E-A947-70E740481C1C}">
                <a14:useLocalDpi xmlns:a14="http://schemas.microsoft.com/office/drawing/2010/main" val="0"/>
              </a:ext>
            </a:extLst>
          </a:blip>
          <a:srcRect/>
          <a:stretch>
            <a:fillRect/>
          </a:stretch>
        </p:blipFill>
        <p:spPr bwMode="auto">
          <a:xfrm>
            <a:off x="7623531" y="1276971"/>
            <a:ext cx="512630" cy="5126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 icon">
            <a:extLst>
              <a:ext uri="{FF2B5EF4-FFF2-40B4-BE49-F238E27FC236}">
                <a16:creationId xmlns:a16="http://schemas.microsoft.com/office/drawing/2014/main" id="{4B6CEA11-D320-473F-9184-B4952C7D93A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0689276">
            <a:off x="7015518" y="1276970"/>
            <a:ext cx="512630" cy="5126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4 icon">
            <a:extLst>
              <a:ext uri="{FF2B5EF4-FFF2-40B4-BE49-F238E27FC236}">
                <a16:creationId xmlns:a16="http://schemas.microsoft.com/office/drawing/2014/main" id="{D8F4A539-1A05-4FD6-9951-6B932A1BB8A9}"/>
              </a:ext>
            </a:extLst>
          </p:cNvPr>
          <p:cNvPicPr>
            <a:picLocks noChangeAspect="1" noChangeArrowheads="1"/>
          </p:cNvPicPr>
          <p:nvPr/>
        </p:nvPicPr>
        <p:blipFill>
          <a:blip r:embed="rId2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368489">
            <a:off x="8214492" y="1251020"/>
            <a:ext cx="512630" cy="51263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5 icon">
            <a:extLst>
              <a:ext uri="{FF2B5EF4-FFF2-40B4-BE49-F238E27FC236}">
                <a16:creationId xmlns:a16="http://schemas.microsoft.com/office/drawing/2014/main" id="{05C1D68D-83AD-4D6F-A213-1A431B733193}"/>
              </a:ext>
            </a:extLst>
          </p:cNvPr>
          <p:cNvPicPr>
            <a:picLocks noChangeAspect="1" noChangeArrowheads="1"/>
          </p:cNvPicPr>
          <p:nvPr/>
        </p:nvPicPr>
        <p:blipFill>
          <a:blip r:embed="rId2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21114246">
            <a:off x="7993292" y="1842779"/>
            <a:ext cx="512630" cy="512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37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19" grpId="0" animBg="1"/>
      <p:bldP spid="22" grpId="0" animBg="1"/>
      <p:bldP spid="30"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14">
            <a:extLst>
              <a:ext uri="{FF2B5EF4-FFF2-40B4-BE49-F238E27FC236}">
                <a16:creationId xmlns:a16="http://schemas.microsoft.com/office/drawing/2014/main" id="{4EF6E058-FC3A-45DD-AFDD-F89F8847DDA6}"/>
              </a:ext>
            </a:extLst>
          </p:cNvPr>
          <p:cNvSpPr/>
          <p:nvPr/>
        </p:nvSpPr>
        <p:spPr>
          <a:xfrm>
            <a:off x="928486" y="253361"/>
            <a:ext cx="7287028" cy="49478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GB" sz="3000" b="1" dirty="0">
                <a:solidFill>
                  <a:schemeClr val="bg1"/>
                </a:solidFill>
                <a:latin typeface="Century Gothic" panose="020B0502020202020204" pitchFamily="34" charset="0"/>
                <a:ea typeface="Lato"/>
                <a:cs typeface="Lato"/>
                <a:sym typeface="Lato"/>
              </a:rPr>
              <a:t>Do we take the benefits of nature for granted?</a:t>
            </a:r>
          </a:p>
        </p:txBody>
      </p:sp>
      <p:pic>
        <p:nvPicPr>
          <p:cNvPr id="3" name="Picture 2" descr="A picture containing water, outdoor, rock, nature&#10;&#10;Description automatically generated">
            <a:extLst>
              <a:ext uri="{FF2B5EF4-FFF2-40B4-BE49-F238E27FC236}">
                <a16:creationId xmlns:a16="http://schemas.microsoft.com/office/drawing/2014/main" id="{AE433597-8895-43B3-B312-003A777609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6921" y="1265088"/>
            <a:ext cx="8010157" cy="5339551"/>
          </a:xfrm>
          <a:prstGeom prst="rect">
            <a:avLst/>
          </a:prstGeom>
        </p:spPr>
      </p:pic>
    </p:spTree>
    <p:extLst>
      <p:ext uri="{BB962C8B-B14F-4D97-AF65-F5344CB8AC3E}">
        <p14:creationId xmlns:p14="http://schemas.microsoft.com/office/powerpoint/2010/main" val="3255499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0216F494-05E5-4027-9C6E-938AF90FF28E}"/>
              </a:ext>
            </a:extLst>
          </p:cNvPr>
          <p:cNvSpPr txBox="1">
            <a:spLocks/>
          </p:cNvSpPr>
          <p:nvPr/>
        </p:nvSpPr>
        <p:spPr>
          <a:xfrm>
            <a:off x="5544402" y="5499119"/>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Vote!</a:t>
            </a:r>
          </a:p>
        </p:txBody>
      </p:sp>
      <p:sp>
        <p:nvSpPr>
          <p:cNvPr id="28" name="Text Placeholder 4">
            <a:extLst>
              <a:ext uri="{FF2B5EF4-FFF2-40B4-BE49-F238E27FC236}">
                <a16:creationId xmlns:a16="http://schemas.microsoft.com/office/drawing/2014/main" id="{88680E99-CF5D-481D-A904-6B5D7FB3FE7C}"/>
              </a:ext>
            </a:extLst>
          </p:cNvPr>
          <p:cNvSpPr txBox="1">
            <a:spLocks/>
          </p:cNvSpPr>
          <p:nvPr/>
        </p:nvSpPr>
        <p:spPr>
          <a:xfrm>
            <a:off x="6115731" y="2938706"/>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Would you rather?</a:t>
            </a:r>
          </a:p>
        </p:txBody>
      </p:sp>
      <p:sp>
        <p:nvSpPr>
          <p:cNvPr id="19" name="Text Placeholder 18">
            <a:extLst>
              <a:ext uri="{FF2B5EF4-FFF2-40B4-BE49-F238E27FC236}">
                <a16:creationId xmlns:a16="http://schemas.microsoft.com/office/drawing/2014/main" id="{DCAE70FB-6E54-444E-A185-4DA9196192FE}"/>
              </a:ext>
            </a:extLst>
          </p:cNvPr>
          <p:cNvSpPr>
            <a:spLocks noGrp="1"/>
          </p:cNvSpPr>
          <p:nvPr>
            <p:ph type="body" sz="quarter" idx="13"/>
          </p:nvPr>
        </p:nvSpPr>
        <p:spPr>
          <a:xfrm>
            <a:off x="2154540" y="1422336"/>
            <a:ext cx="1830362" cy="1070948"/>
          </a:xfrm>
        </p:spPr>
        <p:txBody>
          <a:bodyPr/>
          <a:lstStyle/>
          <a:p>
            <a:r>
              <a:rPr lang="en-GB" dirty="0"/>
              <a:t>Starter: During lockdown…</a:t>
            </a:r>
          </a:p>
        </p:txBody>
      </p:sp>
      <p:sp>
        <p:nvSpPr>
          <p:cNvPr id="4" name="Text Placeholder 3">
            <a:extLst>
              <a:ext uri="{FF2B5EF4-FFF2-40B4-BE49-F238E27FC236}">
                <a16:creationId xmlns:a16="http://schemas.microsoft.com/office/drawing/2014/main" id="{BE61738C-589D-42BA-A2CD-7AC797220AE8}"/>
              </a:ext>
            </a:extLst>
          </p:cNvPr>
          <p:cNvSpPr>
            <a:spLocks noGrp="1"/>
          </p:cNvSpPr>
          <p:nvPr>
            <p:ph type="body" sz="quarter" idx="14"/>
          </p:nvPr>
        </p:nvSpPr>
        <p:spPr>
          <a:xfrm>
            <a:off x="5951285" y="1293284"/>
            <a:ext cx="2299105" cy="1194711"/>
          </a:xfrm>
          <a:solidFill>
            <a:schemeClr val="accent5"/>
          </a:solidFill>
        </p:spPr>
        <p:txBody>
          <a:bodyPr/>
          <a:lstStyle/>
          <a:p>
            <a:r>
              <a:rPr lang="en-GB" dirty="0"/>
              <a:t>Why are we talking about this?</a:t>
            </a:r>
          </a:p>
        </p:txBody>
      </p:sp>
      <p:sp>
        <p:nvSpPr>
          <p:cNvPr id="17" name="Text Placeholder 5">
            <a:extLst>
              <a:ext uri="{FF2B5EF4-FFF2-40B4-BE49-F238E27FC236}">
                <a16:creationId xmlns:a16="http://schemas.microsoft.com/office/drawing/2014/main" id="{CC19B138-1342-4109-9D3D-9A6B565A634E}"/>
              </a:ext>
            </a:extLst>
          </p:cNvPr>
          <p:cNvSpPr txBox="1">
            <a:spLocks/>
          </p:cNvSpPr>
          <p:nvPr/>
        </p:nvSpPr>
        <p:spPr>
          <a:xfrm>
            <a:off x="2780939" y="3090754"/>
            <a:ext cx="2183547" cy="1194711"/>
          </a:xfrm>
          <a:prstGeom prst="ellipse">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power of nature…</a:t>
            </a:r>
          </a:p>
        </p:txBody>
      </p:sp>
      <p:sp>
        <p:nvSpPr>
          <p:cNvPr id="16" name="Text Placeholder 5">
            <a:extLst>
              <a:ext uri="{FF2B5EF4-FFF2-40B4-BE49-F238E27FC236}">
                <a16:creationId xmlns:a16="http://schemas.microsoft.com/office/drawing/2014/main" id="{A47B8A57-9C2A-493E-A05E-4EB59A3671CA}"/>
              </a:ext>
            </a:extLst>
          </p:cNvPr>
          <p:cNvSpPr txBox="1">
            <a:spLocks/>
          </p:cNvSpPr>
          <p:nvPr/>
        </p:nvSpPr>
        <p:spPr>
          <a:xfrm>
            <a:off x="2573366" y="5206706"/>
            <a:ext cx="2183547" cy="1194711"/>
          </a:xfrm>
          <a:prstGeom prst="ellipse">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Ext: Appreciation poster</a:t>
            </a:r>
          </a:p>
        </p:txBody>
      </p:sp>
      <p:sp>
        <p:nvSpPr>
          <p:cNvPr id="11" name="Text Placeholder 4">
            <a:extLst>
              <a:ext uri="{FF2B5EF4-FFF2-40B4-BE49-F238E27FC236}">
                <a16:creationId xmlns:a16="http://schemas.microsoft.com/office/drawing/2014/main" id="{0352FDC2-1C8D-4D03-9B9B-F38F44502603}"/>
              </a:ext>
            </a:extLst>
          </p:cNvPr>
          <p:cNvSpPr txBox="1">
            <a:spLocks/>
          </p:cNvSpPr>
          <p:nvPr/>
        </p:nvSpPr>
        <p:spPr>
          <a:xfrm>
            <a:off x="393496" y="4085501"/>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What’s your opinion?</a:t>
            </a:r>
          </a:p>
        </p:txBody>
      </p:sp>
      <p:pic>
        <p:nvPicPr>
          <p:cNvPr id="3" name="Picture 2" descr="A picture containing graphical user interface&#10;&#10;Description automatically generated">
            <a:extLst>
              <a:ext uri="{FF2B5EF4-FFF2-40B4-BE49-F238E27FC236}">
                <a16:creationId xmlns:a16="http://schemas.microsoft.com/office/drawing/2014/main" id="{C6C47CC5-8C9F-4437-8A7F-574F7300FDFD}"/>
              </a:ext>
            </a:extLst>
          </p:cNvPr>
          <p:cNvPicPr>
            <a:picLocks noChangeAspect="1"/>
          </p:cNvPicPr>
          <p:nvPr/>
        </p:nvPicPr>
        <p:blipFill>
          <a:blip r:embed="rId3"/>
          <a:stretch>
            <a:fillRect/>
          </a:stretch>
        </p:blipFill>
        <p:spPr>
          <a:xfrm>
            <a:off x="6115731" y="4770596"/>
            <a:ext cx="762000" cy="762000"/>
          </a:xfrm>
          <a:prstGeom prst="rect">
            <a:avLst/>
          </a:prstGeom>
        </p:spPr>
      </p:pic>
      <p:pic>
        <p:nvPicPr>
          <p:cNvPr id="5" name="Picture 4" descr="Icon&#10;&#10;Description automatically generated">
            <a:extLst>
              <a:ext uri="{FF2B5EF4-FFF2-40B4-BE49-F238E27FC236}">
                <a16:creationId xmlns:a16="http://schemas.microsoft.com/office/drawing/2014/main" id="{A0B1AA26-FFFD-487C-8766-78E78FDFCDBB}"/>
              </a:ext>
            </a:extLst>
          </p:cNvPr>
          <p:cNvPicPr>
            <a:picLocks noChangeAspect="1"/>
          </p:cNvPicPr>
          <p:nvPr/>
        </p:nvPicPr>
        <p:blipFill>
          <a:blip r:embed="rId4"/>
          <a:stretch>
            <a:fillRect/>
          </a:stretch>
        </p:blipFill>
        <p:spPr>
          <a:xfrm>
            <a:off x="1327411" y="3577188"/>
            <a:ext cx="762000" cy="762000"/>
          </a:xfrm>
          <a:prstGeom prst="rect">
            <a:avLst/>
          </a:prstGeom>
        </p:spPr>
      </p:pic>
      <p:pic>
        <p:nvPicPr>
          <p:cNvPr id="7" name="Picture 6" descr="Icon&#10;&#10;Description automatically generated">
            <a:extLst>
              <a:ext uri="{FF2B5EF4-FFF2-40B4-BE49-F238E27FC236}">
                <a16:creationId xmlns:a16="http://schemas.microsoft.com/office/drawing/2014/main" id="{5C773F36-9DF1-47E9-8E3F-BF6AC0B3D791}"/>
              </a:ext>
            </a:extLst>
          </p:cNvPr>
          <p:cNvPicPr>
            <a:picLocks noChangeAspect="1"/>
          </p:cNvPicPr>
          <p:nvPr/>
        </p:nvPicPr>
        <p:blipFill>
          <a:blip r:embed="rId5"/>
          <a:stretch>
            <a:fillRect/>
          </a:stretch>
        </p:blipFill>
        <p:spPr>
          <a:xfrm>
            <a:off x="3761127" y="1576810"/>
            <a:ext cx="762000" cy="762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7710481-78B3-486D-A8B4-7D14634917D1}"/>
              </a:ext>
            </a:extLst>
          </p:cNvPr>
          <p:cNvPicPr>
            <a:picLocks noChangeAspect="1"/>
          </p:cNvPicPr>
          <p:nvPr/>
        </p:nvPicPr>
        <p:blipFill>
          <a:blip r:embed="rId6"/>
          <a:stretch>
            <a:fillRect/>
          </a:stretch>
        </p:blipFill>
        <p:spPr>
          <a:xfrm>
            <a:off x="5570285" y="1551848"/>
            <a:ext cx="762000" cy="762000"/>
          </a:xfrm>
          <a:prstGeom prst="rect">
            <a:avLst/>
          </a:prstGeom>
        </p:spPr>
      </p:pic>
      <p:pic>
        <p:nvPicPr>
          <p:cNvPr id="12" name="Picture 11" descr="Icon&#10;&#10;Description automatically generated">
            <a:extLst>
              <a:ext uri="{FF2B5EF4-FFF2-40B4-BE49-F238E27FC236}">
                <a16:creationId xmlns:a16="http://schemas.microsoft.com/office/drawing/2014/main" id="{916E5EBC-B5ED-4441-928C-BE67088558F8}"/>
              </a:ext>
            </a:extLst>
          </p:cNvPr>
          <p:cNvPicPr>
            <a:picLocks noChangeAspect="1"/>
          </p:cNvPicPr>
          <p:nvPr/>
        </p:nvPicPr>
        <p:blipFill>
          <a:blip r:embed="rId7"/>
          <a:stretch>
            <a:fillRect/>
          </a:stretch>
        </p:blipFill>
        <p:spPr>
          <a:xfrm>
            <a:off x="2166024" y="5278909"/>
            <a:ext cx="762000" cy="762000"/>
          </a:xfrm>
          <a:prstGeom prst="rect">
            <a:avLst/>
          </a:prstGeom>
        </p:spPr>
      </p:pic>
      <p:pic>
        <p:nvPicPr>
          <p:cNvPr id="14" name="Picture 13">
            <a:extLst>
              <a:ext uri="{FF2B5EF4-FFF2-40B4-BE49-F238E27FC236}">
                <a16:creationId xmlns:a16="http://schemas.microsoft.com/office/drawing/2014/main" id="{058216DA-0E6E-4EA9-A071-A66FC1589977}"/>
              </a:ext>
            </a:extLst>
          </p:cNvPr>
          <p:cNvPicPr>
            <a:picLocks noChangeAspect="1"/>
          </p:cNvPicPr>
          <p:nvPr/>
        </p:nvPicPr>
        <p:blipFill>
          <a:blip r:embed="rId8"/>
          <a:stretch>
            <a:fillRect/>
          </a:stretch>
        </p:blipFill>
        <p:spPr>
          <a:xfrm>
            <a:off x="7589962" y="2841961"/>
            <a:ext cx="762000" cy="762000"/>
          </a:xfrm>
          <a:prstGeom prst="rect">
            <a:avLst/>
          </a:prstGeom>
        </p:spPr>
      </p:pic>
      <p:pic>
        <p:nvPicPr>
          <p:cNvPr id="18" name="Picture 17">
            <a:extLst>
              <a:ext uri="{FF2B5EF4-FFF2-40B4-BE49-F238E27FC236}">
                <a16:creationId xmlns:a16="http://schemas.microsoft.com/office/drawing/2014/main" id="{7340AA15-A16D-4D4C-AD2A-B944B6873F8E}"/>
              </a:ext>
            </a:extLst>
          </p:cNvPr>
          <p:cNvPicPr>
            <a:picLocks noChangeAspect="1"/>
          </p:cNvPicPr>
          <p:nvPr/>
        </p:nvPicPr>
        <p:blipFill>
          <a:blip r:embed="rId9"/>
          <a:stretch>
            <a:fillRect/>
          </a:stretch>
        </p:blipFill>
        <p:spPr>
          <a:xfrm>
            <a:off x="4693075" y="3196188"/>
            <a:ext cx="762000" cy="762000"/>
          </a:xfrm>
          <a:prstGeom prst="rect">
            <a:avLst/>
          </a:prstGeom>
        </p:spPr>
      </p:pic>
    </p:spTree>
    <p:extLst>
      <p:ext uri="{BB962C8B-B14F-4D97-AF65-F5344CB8AC3E}">
        <p14:creationId xmlns:p14="http://schemas.microsoft.com/office/powerpoint/2010/main" val="500997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Cherry Blossom outline">
            <a:extLst>
              <a:ext uri="{FF2B5EF4-FFF2-40B4-BE49-F238E27FC236}">
                <a16:creationId xmlns:a16="http://schemas.microsoft.com/office/drawing/2014/main" id="{72799D79-7CB4-4ED4-ACDC-14FF174766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9003" y="3010834"/>
            <a:ext cx="3366517" cy="3366517"/>
          </a:xfrm>
          <a:prstGeom prst="rect">
            <a:avLst/>
          </a:prstGeom>
        </p:spPr>
      </p:pic>
      <p:pic>
        <p:nvPicPr>
          <p:cNvPr id="13" name="Graphic 12" descr="Sunflower outline">
            <a:extLst>
              <a:ext uri="{FF2B5EF4-FFF2-40B4-BE49-F238E27FC236}">
                <a16:creationId xmlns:a16="http://schemas.microsoft.com/office/drawing/2014/main" id="{5527763C-8EAC-4CE7-99CF-377A656F34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94173" y="3600391"/>
            <a:ext cx="3366517" cy="3366517"/>
          </a:xfrm>
          <a:prstGeom prst="rect">
            <a:avLst/>
          </a:prstGeom>
        </p:spPr>
      </p:pic>
      <p:pic>
        <p:nvPicPr>
          <p:cNvPr id="15" name="Graphic 14" descr="Deciduous tree outline">
            <a:extLst>
              <a:ext uri="{FF2B5EF4-FFF2-40B4-BE49-F238E27FC236}">
                <a16:creationId xmlns:a16="http://schemas.microsoft.com/office/drawing/2014/main" id="{F3B6C447-B283-46D4-9A31-E0F158589B6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4257"/>
          <a:stretch/>
        </p:blipFill>
        <p:spPr>
          <a:xfrm>
            <a:off x="0" y="2205154"/>
            <a:ext cx="2886541" cy="3366517"/>
          </a:xfrm>
          <a:prstGeom prst="rect">
            <a:avLst/>
          </a:prstGeom>
        </p:spPr>
      </p:pic>
      <p:sp>
        <p:nvSpPr>
          <p:cNvPr id="24" name="Rectangle: Rounded Corners 33">
            <a:extLst>
              <a:ext uri="{FF2B5EF4-FFF2-40B4-BE49-F238E27FC236}">
                <a16:creationId xmlns:a16="http://schemas.microsoft.com/office/drawing/2014/main" id="{2B75B4E8-A58C-482C-84E9-5EEB1B804F99}"/>
              </a:ext>
            </a:extLst>
          </p:cNvPr>
          <p:cNvSpPr/>
          <p:nvPr/>
        </p:nvSpPr>
        <p:spPr>
          <a:xfrm>
            <a:off x="247804" y="1176196"/>
            <a:ext cx="4546617" cy="726745"/>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This week is </a:t>
            </a:r>
            <a:r>
              <a:rPr lang="en-GB" sz="1600" b="1" dirty="0">
                <a:solidFill>
                  <a:schemeClr val="tx1"/>
                </a:solidFill>
                <a:latin typeface="Century Gothic"/>
                <a:ea typeface="Century Gothic"/>
                <a:cs typeface="Century Gothic"/>
                <a:sym typeface="Century Gothic"/>
              </a:rPr>
              <a:t>Mental Health Awareness Week! </a:t>
            </a:r>
            <a:r>
              <a:rPr lang="en-GB" sz="1600" dirty="0">
                <a:solidFill>
                  <a:schemeClr val="tx1"/>
                </a:solidFill>
                <a:latin typeface="Century Gothic"/>
                <a:ea typeface="Century Gothic"/>
                <a:cs typeface="Century Gothic"/>
                <a:sym typeface="Century Gothic"/>
              </a:rPr>
              <a:t>The theme this year is </a:t>
            </a:r>
            <a:r>
              <a:rPr lang="en-GB" sz="1600" b="1" dirty="0">
                <a:solidFill>
                  <a:schemeClr val="tx1"/>
                </a:solidFill>
                <a:latin typeface="Century Gothic"/>
                <a:ea typeface="Century Gothic"/>
                <a:cs typeface="Century Gothic"/>
                <a:sym typeface="Century Gothic"/>
              </a:rPr>
              <a:t>nature.</a:t>
            </a:r>
            <a:endParaRPr lang="en-GB" sz="1600" dirty="0">
              <a:solidFill>
                <a:schemeClr val="tx1"/>
              </a:solidFill>
              <a:latin typeface="Century Gothic"/>
              <a:ea typeface="Century Gothic"/>
              <a:cs typeface="Century Gothic"/>
              <a:sym typeface="Century Gothic"/>
            </a:endParaRPr>
          </a:p>
        </p:txBody>
      </p:sp>
      <p:sp>
        <p:nvSpPr>
          <p:cNvPr id="26" name="Rectangle: Rounded Corners 33">
            <a:extLst>
              <a:ext uri="{FF2B5EF4-FFF2-40B4-BE49-F238E27FC236}">
                <a16:creationId xmlns:a16="http://schemas.microsoft.com/office/drawing/2014/main" id="{CCCEA7AE-DE12-4F0B-B8F2-F830C13D4413}"/>
              </a:ext>
            </a:extLst>
          </p:cNvPr>
          <p:cNvSpPr/>
          <p:nvPr/>
        </p:nvSpPr>
        <p:spPr>
          <a:xfrm>
            <a:off x="247804" y="2115303"/>
            <a:ext cx="4546616" cy="1621730"/>
          </a:xfrm>
          <a:prstGeom prst="roundRect">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One of the </a:t>
            </a:r>
            <a:r>
              <a:rPr lang="en-GB" sz="1600" b="1" dirty="0">
                <a:solidFill>
                  <a:schemeClr val="tx1"/>
                </a:solidFill>
                <a:latin typeface="Century Gothic"/>
                <a:ea typeface="Century Gothic"/>
                <a:cs typeface="Century Gothic"/>
                <a:sym typeface="Century Gothic"/>
              </a:rPr>
              <a:t>reasons</a:t>
            </a:r>
            <a:r>
              <a:rPr lang="en-GB" sz="1600" dirty="0">
                <a:solidFill>
                  <a:schemeClr val="tx1"/>
                </a:solidFill>
                <a:latin typeface="Century Gothic"/>
                <a:ea typeface="Century Gothic"/>
                <a:cs typeface="Century Gothic"/>
                <a:sym typeface="Century Gothic"/>
              </a:rPr>
              <a:t> the </a:t>
            </a:r>
            <a:r>
              <a:rPr lang="en-GB" sz="1600" b="1" dirty="0">
                <a:solidFill>
                  <a:schemeClr val="tx1"/>
                </a:solidFill>
                <a:latin typeface="Century Gothic"/>
                <a:ea typeface="Century Gothic"/>
                <a:cs typeface="Century Gothic"/>
                <a:sym typeface="Century Gothic"/>
              </a:rPr>
              <a:t>team</a:t>
            </a:r>
            <a:r>
              <a:rPr lang="en-GB" sz="1600" dirty="0">
                <a:solidFill>
                  <a:schemeClr val="tx1"/>
                </a:solidFill>
                <a:latin typeface="Century Gothic"/>
                <a:ea typeface="Century Gothic"/>
                <a:cs typeface="Century Gothic"/>
                <a:sym typeface="Century Gothic"/>
              </a:rPr>
              <a:t> behind Mental Health Awareness Week chose </a:t>
            </a:r>
            <a:r>
              <a:rPr lang="en-GB" sz="1600" b="1" dirty="0">
                <a:solidFill>
                  <a:schemeClr val="tx1"/>
                </a:solidFill>
                <a:latin typeface="Century Gothic"/>
                <a:ea typeface="Century Gothic"/>
                <a:cs typeface="Century Gothic"/>
                <a:sym typeface="Century Gothic"/>
              </a:rPr>
              <a:t>nature </a:t>
            </a:r>
            <a:r>
              <a:rPr lang="en-GB" sz="1600" dirty="0">
                <a:solidFill>
                  <a:schemeClr val="tx1"/>
                </a:solidFill>
                <a:latin typeface="Century Gothic"/>
                <a:ea typeface="Century Gothic"/>
                <a:cs typeface="Century Gothic"/>
                <a:sym typeface="Century Gothic"/>
              </a:rPr>
              <a:t>as their </a:t>
            </a:r>
            <a:r>
              <a:rPr lang="en-GB" sz="1600" b="1" dirty="0">
                <a:solidFill>
                  <a:schemeClr val="tx1"/>
                </a:solidFill>
                <a:latin typeface="Century Gothic"/>
                <a:ea typeface="Century Gothic"/>
                <a:cs typeface="Century Gothic"/>
                <a:sym typeface="Century Gothic"/>
              </a:rPr>
              <a:t>theme</a:t>
            </a:r>
            <a:r>
              <a:rPr lang="en-GB" sz="1600" dirty="0">
                <a:solidFill>
                  <a:schemeClr val="tx1"/>
                </a:solidFill>
                <a:latin typeface="Century Gothic"/>
                <a:ea typeface="Century Gothic"/>
                <a:cs typeface="Century Gothic"/>
                <a:sym typeface="Century Gothic"/>
              </a:rPr>
              <a:t> was because, during lockdown, </a:t>
            </a:r>
            <a:r>
              <a:rPr lang="en-GB" sz="1600" b="1" dirty="0">
                <a:solidFill>
                  <a:schemeClr val="tx1"/>
                </a:solidFill>
                <a:latin typeface="Century Gothic"/>
                <a:ea typeface="Century Gothic"/>
                <a:cs typeface="Century Gothic"/>
                <a:sym typeface="Century Gothic"/>
              </a:rPr>
              <a:t>45% of people </a:t>
            </a:r>
            <a:r>
              <a:rPr lang="en-GB" sz="1600" dirty="0">
                <a:solidFill>
                  <a:schemeClr val="tx1"/>
                </a:solidFill>
                <a:latin typeface="Century Gothic"/>
                <a:ea typeface="Century Gothic"/>
                <a:cs typeface="Century Gothic"/>
                <a:sym typeface="Century Gothic"/>
              </a:rPr>
              <a:t>said that </a:t>
            </a:r>
            <a:r>
              <a:rPr lang="en-GB" sz="1600" b="1" dirty="0">
                <a:solidFill>
                  <a:schemeClr val="tx1"/>
                </a:solidFill>
                <a:latin typeface="Century Gothic"/>
                <a:ea typeface="Century Gothic"/>
                <a:cs typeface="Century Gothic"/>
                <a:sym typeface="Century Gothic"/>
              </a:rPr>
              <a:t>going for a walk </a:t>
            </a:r>
            <a:r>
              <a:rPr lang="en-GB" sz="1600" dirty="0">
                <a:solidFill>
                  <a:schemeClr val="tx1"/>
                </a:solidFill>
                <a:latin typeface="Century Gothic"/>
                <a:ea typeface="Century Gothic"/>
                <a:cs typeface="Century Gothic"/>
                <a:sym typeface="Century Gothic"/>
              </a:rPr>
              <a:t>in green spaces had helped </a:t>
            </a:r>
            <a:r>
              <a:rPr lang="en-GB" sz="1600" b="1" dirty="0">
                <a:solidFill>
                  <a:schemeClr val="tx1"/>
                </a:solidFill>
                <a:latin typeface="Century Gothic"/>
                <a:ea typeface="Century Gothic"/>
                <a:cs typeface="Century Gothic"/>
                <a:sym typeface="Century Gothic"/>
              </a:rPr>
              <a:t>improve their mental health.</a:t>
            </a:r>
            <a:endParaRPr lang="en-GB" sz="1600" dirty="0">
              <a:solidFill>
                <a:schemeClr val="tx1"/>
              </a:solidFill>
              <a:latin typeface="Century Gothic"/>
              <a:ea typeface="Century Gothic"/>
              <a:cs typeface="Century Gothic"/>
              <a:sym typeface="Century Gothic"/>
            </a:endParaRPr>
          </a:p>
        </p:txBody>
      </p:sp>
      <p:sp>
        <p:nvSpPr>
          <p:cNvPr id="27" name="Text Placeholder 1">
            <a:extLst>
              <a:ext uri="{FF2B5EF4-FFF2-40B4-BE49-F238E27FC236}">
                <a16:creationId xmlns:a16="http://schemas.microsoft.com/office/drawing/2014/main" id="{A78A93E2-EAB7-4107-973B-B7719714164E}"/>
              </a:ext>
            </a:extLst>
          </p:cNvPr>
          <p:cNvSpPr>
            <a:spLocks noGrp="1"/>
          </p:cNvSpPr>
          <p:nvPr>
            <p:ph type="body" sz="quarter" idx="10"/>
          </p:nvPr>
        </p:nvSpPr>
        <p:spPr>
          <a:xfrm>
            <a:off x="765459" y="167268"/>
            <a:ext cx="7739062" cy="571500"/>
          </a:xfrm>
        </p:spPr>
        <p:txBody>
          <a:bodyPr anchor="ctr"/>
          <a:lstStyle/>
          <a:p>
            <a:r>
              <a:rPr lang="en-GB" dirty="0"/>
              <a:t>Why are we talking about this?</a:t>
            </a:r>
          </a:p>
        </p:txBody>
      </p:sp>
      <p:sp>
        <p:nvSpPr>
          <p:cNvPr id="28" name="Pentagon 20">
            <a:extLst>
              <a:ext uri="{FF2B5EF4-FFF2-40B4-BE49-F238E27FC236}">
                <a16:creationId xmlns:a16="http://schemas.microsoft.com/office/drawing/2014/main" id="{66F4372D-50DB-473A-A852-EB82B0BC900D}"/>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pic>
        <p:nvPicPr>
          <p:cNvPr id="29" name="Graphic 28" descr="Thought bubble">
            <a:extLst>
              <a:ext uri="{FF2B5EF4-FFF2-40B4-BE49-F238E27FC236}">
                <a16:creationId xmlns:a16="http://schemas.microsoft.com/office/drawing/2014/main" id="{76C715E5-D15D-4A57-AE48-CB9FAE4906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96" y="157905"/>
            <a:ext cx="597300" cy="597300"/>
          </a:xfrm>
          <a:prstGeom prst="rect">
            <a:avLst/>
          </a:prstGeom>
        </p:spPr>
      </p:pic>
      <p:pic>
        <p:nvPicPr>
          <p:cNvPr id="1026" name="Picture 2" descr="Mental Health Awareness Week - 10-16 May 2020 - Connect with Nature">
            <a:extLst>
              <a:ext uri="{FF2B5EF4-FFF2-40B4-BE49-F238E27FC236}">
                <a16:creationId xmlns:a16="http://schemas.microsoft.com/office/drawing/2014/main" id="{51D09BBD-D7C2-43D1-BC6C-9F15D9C891BB}"/>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5011906" y="1176196"/>
            <a:ext cx="3879475" cy="2562426"/>
          </a:xfrm>
          <a:prstGeom prst="roundRect">
            <a:avLst/>
          </a:prstGeom>
          <a:noFill/>
          <a:extLst>
            <a:ext uri="{909E8E84-426E-40DD-AFC4-6F175D3DCCD1}">
              <a14:hiddenFill xmlns:a14="http://schemas.microsoft.com/office/drawing/2010/main">
                <a:solidFill>
                  <a:srgbClr val="FFFFFF"/>
                </a:solidFill>
              </a14:hiddenFill>
            </a:ext>
          </a:extLst>
        </p:spPr>
      </p:pic>
      <p:sp>
        <p:nvSpPr>
          <p:cNvPr id="11" name="Rectangle: Rounded Corners 33">
            <a:extLst>
              <a:ext uri="{FF2B5EF4-FFF2-40B4-BE49-F238E27FC236}">
                <a16:creationId xmlns:a16="http://schemas.microsoft.com/office/drawing/2014/main" id="{5A46C62A-5691-4C35-BC34-E0E2BEDCEF00}"/>
              </a:ext>
            </a:extLst>
          </p:cNvPr>
          <p:cNvSpPr/>
          <p:nvPr/>
        </p:nvSpPr>
        <p:spPr>
          <a:xfrm>
            <a:off x="4448432" y="3949394"/>
            <a:ext cx="4442949" cy="1331393"/>
          </a:xfrm>
          <a:prstGeom prst="roundRect">
            <a:avLst/>
          </a:prstGeom>
          <a:solidFill>
            <a:schemeClr val="accent4"/>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schemeClr val="tx1"/>
                </a:solidFill>
                <a:latin typeface="Century Gothic"/>
                <a:ea typeface="Century Gothic"/>
                <a:cs typeface="Century Gothic"/>
                <a:sym typeface="Century Gothic"/>
              </a:rPr>
              <a:t>But </a:t>
            </a:r>
            <a:r>
              <a:rPr lang="en-GB" sz="1600" b="1" dirty="0">
                <a:solidFill>
                  <a:schemeClr val="tx1"/>
                </a:solidFill>
                <a:latin typeface="Century Gothic"/>
                <a:ea typeface="Century Gothic"/>
                <a:cs typeface="Century Gothic"/>
                <a:sym typeface="Century Gothic"/>
              </a:rPr>
              <a:t>can nature really improve our mental health</a:t>
            </a:r>
            <a:r>
              <a:rPr lang="en-GB" sz="1600" dirty="0">
                <a:solidFill>
                  <a:schemeClr val="tx1"/>
                </a:solidFill>
                <a:latin typeface="Century Gothic"/>
                <a:ea typeface="Century Gothic"/>
                <a:cs typeface="Century Gothic"/>
                <a:sym typeface="Century Gothic"/>
              </a:rPr>
              <a:t>? And, if it can, </a:t>
            </a:r>
            <a:r>
              <a:rPr lang="en-GB" sz="1600" b="1" dirty="0">
                <a:solidFill>
                  <a:schemeClr val="tx1"/>
                </a:solidFill>
                <a:latin typeface="Century Gothic"/>
                <a:ea typeface="Century Gothic"/>
                <a:cs typeface="Century Gothic"/>
                <a:sym typeface="Century Gothic"/>
              </a:rPr>
              <a:t>do we make the most of it, or do we take it for granted? </a:t>
            </a:r>
            <a:r>
              <a:rPr lang="en-GB" sz="1600" dirty="0">
                <a:solidFill>
                  <a:schemeClr val="tx1"/>
                </a:solidFill>
                <a:latin typeface="Century Gothic"/>
                <a:ea typeface="Century Gothic"/>
                <a:cs typeface="Century Gothic"/>
                <a:sym typeface="Century Gothic"/>
              </a:rPr>
              <a:t>This is what you will be </a:t>
            </a:r>
            <a:r>
              <a:rPr lang="en-GB" sz="1600" b="1" dirty="0">
                <a:solidFill>
                  <a:schemeClr val="tx1"/>
                </a:solidFill>
                <a:latin typeface="Century Gothic"/>
                <a:ea typeface="Century Gothic"/>
                <a:cs typeface="Century Gothic"/>
                <a:sym typeface="Century Gothic"/>
              </a:rPr>
              <a:t>talking about today</a:t>
            </a:r>
            <a:r>
              <a:rPr lang="en-GB" sz="1600" dirty="0">
                <a:solidFill>
                  <a:schemeClr val="tx1"/>
                </a:solidFill>
                <a:latin typeface="Century Gothic"/>
                <a:ea typeface="Century Gothic"/>
                <a:cs typeface="Century Gothic"/>
                <a:sym typeface="Century Gothic"/>
              </a:rPr>
              <a:t>.</a:t>
            </a:r>
          </a:p>
        </p:txBody>
      </p:sp>
      <p:pic>
        <p:nvPicPr>
          <p:cNvPr id="3" name="Picture 2">
            <a:extLst>
              <a:ext uri="{FF2B5EF4-FFF2-40B4-BE49-F238E27FC236}">
                <a16:creationId xmlns:a16="http://schemas.microsoft.com/office/drawing/2014/main" id="{718EA762-CE3D-48BA-B2F9-ADD77B42700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47804" y="3949395"/>
            <a:ext cx="3991232" cy="2668510"/>
          </a:xfrm>
          <a:prstGeom prst="roundRect">
            <a:avLst/>
          </a:prstGeom>
        </p:spPr>
      </p:pic>
      <p:pic>
        <p:nvPicPr>
          <p:cNvPr id="14" name="Picture 13" descr="A picture containing graphics, clock, drawing&#10;&#10;Description automatically generated">
            <a:extLst>
              <a:ext uri="{FF2B5EF4-FFF2-40B4-BE49-F238E27FC236}">
                <a16:creationId xmlns:a16="http://schemas.microsoft.com/office/drawing/2014/main" id="{B977B227-4CCC-45A8-88DB-FFB88BFD032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480612" y="5409848"/>
            <a:ext cx="804091" cy="1205195"/>
          </a:xfrm>
          <a:prstGeom prst="rect">
            <a:avLst/>
          </a:prstGeom>
        </p:spPr>
      </p:pic>
      <p:sp>
        <p:nvSpPr>
          <p:cNvPr id="12" name="Rectangle: Rounded Corners 33">
            <a:extLst>
              <a:ext uri="{FF2B5EF4-FFF2-40B4-BE49-F238E27FC236}">
                <a16:creationId xmlns:a16="http://schemas.microsoft.com/office/drawing/2014/main" id="{49981FF6-2408-4FB5-A7B6-AA30A5B70126}"/>
              </a:ext>
            </a:extLst>
          </p:cNvPr>
          <p:cNvSpPr/>
          <p:nvPr/>
        </p:nvSpPr>
        <p:spPr>
          <a:xfrm>
            <a:off x="5429250" y="5511822"/>
            <a:ext cx="3462131" cy="994589"/>
          </a:xfrm>
          <a:prstGeom prst="wedgeRoundRectCallout">
            <a:avLst>
              <a:gd name="adj1" fmla="val -58128"/>
              <a:gd name="adj2" fmla="val -35724"/>
              <a:gd name="adj3" fmla="val 16667"/>
            </a:avLst>
          </a:prstGeom>
          <a:solidFill>
            <a:schemeClr val="accent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dirty="0">
                <a:solidFill>
                  <a:schemeClr val="tx1"/>
                </a:solidFill>
                <a:latin typeface="Century Gothic"/>
                <a:ea typeface="Century Gothic"/>
                <a:cs typeface="Century Gothic"/>
                <a:sym typeface="Century Gothic"/>
              </a:rPr>
              <a:t>Taking something for granted </a:t>
            </a:r>
            <a:r>
              <a:rPr lang="en-GB" sz="1600" dirty="0">
                <a:solidFill>
                  <a:schemeClr val="tx1"/>
                </a:solidFill>
                <a:latin typeface="Century Gothic"/>
                <a:ea typeface="Century Gothic"/>
                <a:cs typeface="Century Gothic"/>
                <a:sym typeface="Century Gothic"/>
              </a:rPr>
              <a:t>means that you do not appreciate it fully.</a:t>
            </a:r>
            <a:endParaRPr lang="en-GB" sz="1600" b="1" dirty="0">
              <a:solidFill>
                <a:schemeClr val="tx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9267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0216F494-05E5-4027-9C6E-938AF90FF28E}"/>
              </a:ext>
            </a:extLst>
          </p:cNvPr>
          <p:cNvSpPr txBox="1">
            <a:spLocks/>
          </p:cNvSpPr>
          <p:nvPr/>
        </p:nvSpPr>
        <p:spPr>
          <a:xfrm>
            <a:off x="5544402" y="5499119"/>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Vote!</a:t>
            </a:r>
          </a:p>
        </p:txBody>
      </p:sp>
      <p:sp>
        <p:nvSpPr>
          <p:cNvPr id="28" name="Text Placeholder 4">
            <a:extLst>
              <a:ext uri="{FF2B5EF4-FFF2-40B4-BE49-F238E27FC236}">
                <a16:creationId xmlns:a16="http://schemas.microsoft.com/office/drawing/2014/main" id="{88680E99-CF5D-481D-A904-6B5D7FB3FE7C}"/>
              </a:ext>
            </a:extLst>
          </p:cNvPr>
          <p:cNvSpPr txBox="1">
            <a:spLocks/>
          </p:cNvSpPr>
          <p:nvPr/>
        </p:nvSpPr>
        <p:spPr>
          <a:xfrm>
            <a:off x="6115731" y="2938706"/>
            <a:ext cx="1855231" cy="1066095"/>
          </a:xfrm>
          <a:prstGeom prst="roundRect">
            <a:avLst/>
          </a:prstGeom>
          <a:solidFill>
            <a:schemeClr val="accent5"/>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Would you rather?</a:t>
            </a:r>
          </a:p>
        </p:txBody>
      </p:sp>
      <p:sp>
        <p:nvSpPr>
          <p:cNvPr id="19" name="Text Placeholder 18">
            <a:extLst>
              <a:ext uri="{FF2B5EF4-FFF2-40B4-BE49-F238E27FC236}">
                <a16:creationId xmlns:a16="http://schemas.microsoft.com/office/drawing/2014/main" id="{DCAE70FB-6E54-444E-A185-4DA9196192FE}"/>
              </a:ext>
            </a:extLst>
          </p:cNvPr>
          <p:cNvSpPr>
            <a:spLocks noGrp="1"/>
          </p:cNvSpPr>
          <p:nvPr>
            <p:ph type="body" sz="quarter" idx="13"/>
          </p:nvPr>
        </p:nvSpPr>
        <p:spPr>
          <a:xfrm>
            <a:off x="2154540" y="1422336"/>
            <a:ext cx="1830362" cy="1070948"/>
          </a:xfrm>
        </p:spPr>
        <p:txBody>
          <a:bodyPr/>
          <a:lstStyle/>
          <a:p>
            <a:r>
              <a:rPr lang="en-GB" dirty="0"/>
              <a:t>Starter: During lockdown…</a:t>
            </a:r>
          </a:p>
        </p:txBody>
      </p:sp>
      <p:sp>
        <p:nvSpPr>
          <p:cNvPr id="4" name="Text Placeholder 3">
            <a:extLst>
              <a:ext uri="{FF2B5EF4-FFF2-40B4-BE49-F238E27FC236}">
                <a16:creationId xmlns:a16="http://schemas.microsoft.com/office/drawing/2014/main" id="{BE61738C-589D-42BA-A2CD-7AC797220AE8}"/>
              </a:ext>
            </a:extLst>
          </p:cNvPr>
          <p:cNvSpPr>
            <a:spLocks noGrp="1"/>
          </p:cNvSpPr>
          <p:nvPr>
            <p:ph type="body" sz="quarter" idx="14"/>
          </p:nvPr>
        </p:nvSpPr>
        <p:spPr>
          <a:xfrm>
            <a:off x="5951285" y="1293284"/>
            <a:ext cx="2299105" cy="1194711"/>
          </a:xfrm>
          <a:solidFill>
            <a:schemeClr val="bg1"/>
          </a:solidFill>
        </p:spPr>
        <p:txBody>
          <a:bodyPr/>
          <a:lstStyle/>
          <a:p>
            <a:r>
              <a:rPr lang="en-GB" dirty="0"/>
              <a:t>Why are we talking about this?</a:t>
            </a:r>
          </a:p>
        </p:txBody>
      </p:sp>
      <p:sp>
        <p:nvSpPr>
          <p:cNvPr id="17" name="Text Placeholder 5">
            <a:extLst>
              <a:ext uri="{FF2B5EF4-FFF2-40B4-BE49-F238E27FC236}">
                <a16:creationId xmlns:a16="http://schemas.microsoft.com/office/drawing/2014/main" id="{CC19B138-1342-4109-9D3D-9A6B565A634E}"/>
              </a:ext>
            </a:extLst>
          </p:cNvPr>
          <p:cNvSpPr txBox="1">
            <a:spLocks/>
          </p:cNvSpPr>
          <p:nvPr/>
        </p:nvSpPr>
        <p:spPr>
          <a:xfrm>
            <a:off x="2780939" y="3090754"/>
            <a:ext cx="2183547" cy="1194711"/>
          </a:xfrm>
          <a:prstGeom prst="ellipse">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power of nature…</a:t>
            </a:r>
          </a:p>
        </p:txBody>
      </p:sp>
      <p:sp>
        <p:nvSpPr>
          <p:cNvPr id="16" name="Text Placeholder 5">
            <a:extLst>
              <a:ext uri="{FF2B5EF4-FFF2-40B4-BE49-F238E27FC236}">
                <a16:creationId xmlns:a16="http://schemas.microsoft.com/office/drawing/2014/main" id="{A47B8A57-9C2A-493E-A05E-4EB59A3671CA}"/>
              </a:ext>
            </a:extLst>
          </p:cNvPr>
          <p:cNvSpPr txBox="1">
            <a:spLocks/>
          </p:cNvSpPr>
          <p:nvPr/>
        </p:nvSpPr>
        <p:spPr>
          <a:xfrm>
            <a:off x="2573366" y="5206706"/>
            <a:ext cx="2183547" cy="1194711"/>
          </a:xfrm>
          <a:prstGeom prst="ellipse">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Ext: Appreciation poster</a:t>
            </a:r>
          </a:p>
        </p:txBody>
      </p:sp>
      <p:sp>
        <p:nvSpPr>
          <p:cNvPr id="11" name="Text Placeholder 4">
            <a:extLst>
              <a:ext uri="{FF2B5EF4-FFF2-40B4-BE49-F238E27FC236}">
                <a16:creationId xmlns:a16="http://schemas.microsoft.com/office/drawing/2014/main" id="{0352FDC2-1C8D-4D03-9B9B-F38F44502603}"/>
              </a:ext>
            </a:extLst>
          </p:cNvPr>
          <p:cNvSpPr txBox="1">
            <a:spLocks/>
          </p:cNvSpPr>
          <p:nvPr/>
        </p:nvSpPr>
        <p:spPr>
          <a:xfrm>
            <a:off x="393496" y="4085501"/>
            <a:ext cx="1855231" cy="1066095"/>
          </a:xfrm>
          <a:prstGeom prst="roundRect">
            <a:avLst/>
          </a:prstGeom>
          <a:solidFill>
            <a:schemeClr val="bg1"/>
          </a:solidFill>
          <a:ln w="28575">
            <a:solidFill>
              <a:schemeClr val="tx2"/>
            </a:solidFill>
          </a:ln>
        </p:spPr>
        <p:txBody>
          <a:bodyPr anchor="ctr">
            <a:noAutofit/>
          </a:bodyPr>
          <a:lstStyle>
            <a:lvl1pPr marL="0" indent="0" algn="ctr" defTabSz="457200" rtl="0" eaLnBrk="1" latinLnBrk="0" hangingPunct="1">
              <a:spcBef>
                <a:spcPct val="20000"/>
              </a:spcBef>
              <a:buFont typeface="Arial"/>
              <a:buNone/>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What’s your opinion?</a:t>
            </a:r>
          </a:p>
        </p:txBody>
      </p:sp>
      <p:pic>
        <p:nvPicPr>
          <p:cNvPr id="3" name="Picture 2" descr="A picture containing graphical user interface&#10;&#10;Description automatically generated">
            <a:extLst>
              <a:ext uri="{FF2B5EF4-FFF2-40B4-BE49-F238E27FC236}">
                <a16:creationId xmlns:a16="http://schemas.microsoft.com/office/drawing/2014/main" id="{C6C47CC5-8C9F-4437-8A7F-574F7300FDFD}"/>
              </a:ext>
            </a:extLst>
          </p:cNvPr>
          <p:cNvPicPr>
            <a:picLocks noChangeAspect="1"/>
          </p:cNvPicPr>
          <p:nvPr/>
        </p:nvPicPr>
        <p:blipFill>
          <a:blip r:embed="rId3"/>
          <a:stretch>
            <a:fillRect/>
          </a:stretch>
        </p:blipFill>
        <p:spPr>
          <a:xfrm>
            <a:off x="6115731" y="4770596"/>
            <a:ext cx="762000" cy="762000"/>
          </a:xfrm>
          <a:prstGeom prst="rect">
            <a:avLst/>
          </a:prstGeom>
        </p:spPr>
      </p:pic>
      <p:pic>
        <p:nvPicPr>
          <p:cNvPr id="5" name="Picture 4" descr="Icon&#10;&#10;Description automatically generated">
            <a:extLst>
              <a:ext uri="{FF2B5EF4-FFF2-40B4-BE49-F238E27FC236}">
                <a16:creationId xmlns:a16="http://schemas.microsoft.com/office/drawing/2014/main" id="{A0B1AA26-FFFD-487C-8766-78E78FDFCDBB}"/>
              </a:ext>
            </a:extLst>
          </p:cNvPr>
          <p:cNvPicPr>
            <a:picLocks noChangeAspect="1"/>
          </p:cNvPicPr>
          <p:nvPr/>
        </p:nvPicPr>
        <p:blipFill>
          <a:blip r:embed="rId4"/>
          <a:stretch>
            <a:fillRect/>
          </a:stretch>
        </p:blipFill>
        <p:spPr>
          <a:xfrm>
            <a:off x="1327411" y="3577188"/>
            <a:ext cx="762000" cy="762000"/>
          </a:xfrm>
          <a:prstGeom prst="rect">
            <a:avLst/>
          </a:prstGeom>
        </p:spPr>
      </p:pic>
      <p:pic>
        <p:nvPicPr>
          <p:cNvPr id="7" name="Picture 6" descr="Icon&#10;&#10;Description automatically generated">
            <a:extLst>
              <a:ext uri="{FF2B5EF4-FFF2-40B4-BE49-F238E27FC236}">
                <a16:creationId xmlns:a16="http://schemas.microsoft.com/office/drawing/2014/main" id="{5C773F36-9DF1-47E9-8E3F-BF6AC0B3D791}"/>
              </a:ext>
            </a:extLst>
          </p:cNvPr>
          <p:cNvPicPr>
            <a:picLocks noChangeAspect="1"/>
          </p:cNvPicPr>
          <p:nvPr/>
        </p:nvPicPr>
        <p:blipFill>
          <a:blip r:embed="rId5"/>
          <a:stretch>
            <a:fillRect/>
          </a:stretch>
        </p:blipFill>
        <p:spPr>
          <a:xfrm>
            <a:off x="3761127" y="1576810"/>
            <a:ext cx="762000" cy="762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7710481-78B3-486D-A8B4-7D14634917D1}"/>
              </a:ext>
            </a:extLst>
          </p:cNvPr>
          <p:cNvPicPr>
            <a:picLocks noChangeAspect="1"/>
          </p:cNvPicPr>
          <p:nvPr/>
        </p:nvPicPr>
        <p:blipFill>
          <a:blip r:embed="rId6"/>
          <a:stretch>
            <a:fillRect/>
          </a:stretch>
        </p:blipFill>
        <p:spPr>
          <a:xfrm>
            <a:off x="5570285" y="1551848"/>
            <a:ext cx="762000" cy="762000"/>
          </a:xfrm>
          <a:prstGeom prst="rect">
            <a:avLst/>
          </a:prstGeom>
        </p:spPr>
      </p:pic>
      <p:pic>
        <p:nvPicPr>
          <p:cNvPr id="12" name="Picture 11" descr="Icon&#10;&#10;Description automatically generated">
            <a:extLst>
              <a:ext uri="{FF2B5EF4-FFF2-40B4-BE49-F238E27FC236}">
                <a16:creationId xmlns:a16="http://schemas.microsoft.com/office/drawing/2014/main" id="{916E5EBC-B5ED-4441-928C-BE67088558F8}"/>
              </a:ext>
            </a:extLst>
          </p:cNvPr>
          <p:cNvPicPr>
            <a:picLocks noChangeAspect="1"/>
          </p:cNvPicPr>
          <p:nvPr/>
        </p:nvPicPr>
        <p:blipFill>
          <a:blip r:embed="rId7"/>
          <a:stretch>
            <a:fillRect/>
          </a:stretch>
        </p:blipFill>
        <p:spPr>
          <a:xfrm>
            <a:off x="2166024" y="5278909"/>
            <a:ext cx="762000" cy="762000"/>
          </a:xfrm>
          <a:prstGeom prst="rect">
            <a:avLst/>
          </a:prstGeom>
        </p:spPr>
      </p:pic>
      <p:pic>
        <p:nvPicPr>
          <p:cNvPr id="14" name="Picture 13">
            <a:extLst>
              <a:ext uri="{FF2B5EF4-FFF2-40B4-BE49-F238E27FC236}">
                <a16:creationId xmlns:a16="http://schemas.microsoft.com/office/drawing/2014/main" id="{058216DA-0E6E-4EA9-A071-A66FC1589977}"/>
              </a:ext>
            </a:extLst>
          </p:cNvPr>
          <p:cNvPicPr>
            <a:picLocks noChangeAspect="1"/>
          </p:cNvPicPr>
          <p:nvPr/>
        </p:nvPicPr>
        <p:blipFill>
          <a:blip r:embed="rId8"/>
          <a:stretch>
            <a:fillRect/>
          </a:stretch>
        </p:blipFill>
        <p:spPr>
          <a:xfrm>
            <a:off x="7589962" y="2841961"/>
            <a:ext cx="762000" cy="762000"/>
          </a:xfrm>
          <a:prstGeom prst="rect">
            <a:avLst/>
          </a:prstGeom>
        </p:spPr>
      </p:pic>
      <p:pic>
        <p:nvPicPr>
          <p:cNvPr id="18" name="Picture 17">
            <a:extLst>
              <a:ext uri="{FF2B5EF4-FFF2-40B4-BE49-F238E27FC236}">
                <a16:creationId xmlns:a16="http://schemas.microsoft.com/office/drawing/2014/main" id="{7340AA15-A16D-4D4C-AD2A-B944B6873F8E}"/>
              </a:ext>
            </a:extLst>
          </p:cNvPr>
          <p:cNvPicPr>
            <a:picLocks noChangeAspect="1"/>
          </p:cNvPicPr>
          <p:nvPr/>
        </p:nvPicPr>
        <p:blipFill>
          <a:blip r:embed="rId9"/>
          <a:stretch>
            <a:fillRect/>
          </a:stretch>
        </p:blipFill>
        <p:spPr>
          <a:xfrm>
            <a:off x="4693075" y="3196188"/>
            <a:ext cx="762000" cy="762000"/>
          </a:xfrm>
          <a:prstGeom prst="rect">
            <a:avLst/>
          </a:prstGeom>
        </p:spPr>
      </p:pic>
    </p:spTree>
    <p:extLst>
      <p:ext uri="{BB962C8B-B14F-4D97-AF65-F5344CB8AC3E}">
        <p14:creationId xmlns:p14="http://schemas.microsoft.com/office/powerpoint/2010/main" val="4198761446"/>
      </p:ext>
    </p:extLst>
  </p:cSld>
  <p:clrMapOvr>
    <a:masterClrMapping/>
  </p:clrMapOvr>
</p:sld>
</file>

<file path=ppt/theme/theme1.xml><?xml version="1.0" encoding="utf-8"?>
<a:theme xmlns:a="http://schemas.openxmlformats.org/drawingml/2006/main" name="VfS Primary 2021">
  <a:themeElements>
    <a:clrScheme name="Custom 10">
      <a:dk1>
        <a:srgbClr val="FFFFFF"/>
      </a:dk1>
      <a:lt1>
        <a:srgbClr val="000000"/>
      </a:lt1>
      <a:dk2>
        <a:srgbClr val="DDE8F6"/>
      </a:dk2>
      <a:lt2>
        <a:srgbClr val="5E84F1"/>
      </a:lt2>
      <a:accent1>
        <a:srgbClr val="FFD3D6"/>
      </a:accent1>
      <a:accent2>
        <a:srgbClr val="DF6068"/>
      </a:accent2>
      <a:accent3>
        <a:srgbClr val="FFFFCC"/>
      </a:accent3>
      <a:accent4>
        <a:srgbClr val="F2F2F2"/>
      </a:accent4>
      <a:accent5>
        <a:srgbClr val="F8AEB5"/>
      </a:accent5>
      <a:accent6>
        <a:srgbClr val="FFFF00"/>
      </a:accent6>
      <a:hlink>
        <a:srgbClr val="000000"/>
      </a:hlink>
      <a:folHlink>
        <a:srgbClr val="FFFFFF"/>
      </a:folHlink>
    </a:clrScheme>
    <a:fontScheme name="VotesforSchools">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fS Primary V2" id="{46134739-847F-437A-AEEE-D646BC00FE84}" vid="{B1E37D16-0162-475D-B8A1-A2D6DC8BE190}"/>
    </a:ext>
  </a:extLst>
</a:theme>
</file>

<file path=ppt/theme/theme2.xml><?xml version="1.0" encoding="utf-8"?>
<a:theme xmlns:a="http://schemas.openxmlformats.org/drawingml/2006/main" name="VfS Secondary 2021">
  <a:themeElements>
    <a:clrScheme name="Custom 11">
      <a:dk1>
        <a:srgbClr val="FFFFFF"/>
      </a:dk1>
      <a:lt1>
        <a:srgbClr val="000000"/>
      </a:lt1>
      <a:dk2>
        <a:srgbClr val="EACEFA"/>
      </a:dk2>
      <a:lt2>
        <a:srgbClr val="AA32EA"/>
      </a:lt2>
      <a:accent1>
        <a:srgbClr val="D6F6EF"/>
      </a:accent1>
      <a:accent2>
        <a:srgbClr val="97E8D7"/>
      </a:accent2>
      <a:accent3>
        <a:srgbClr val="FFFFCC"/>
      </a:accent3>
      <a:accent4>
        <a:srgbClr val="F3F3F3"/>
      </a:accent4>
      <a:accent5>
        <a:srgbClr val="B0EDE0"/>
      </a:accent5>
      <a:accent6>
        <a:srgbClr val="000000"/>
      </a:accent6>
      <a:hlink>
        <a:srgbClr val="000000"/>
      </a:hlink>
      <a:folHlink>
        <a:srgbClr val="000000"/>
      </a:folHlink>
    </a:clrScheme>
    <a:fontScheme name="VfS Primary">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fS Secondary V2" id="{BE365E8E-5A2B-4E58-AA6A-5327844D5BEE}" vid="{259619B4-93E7-4BDC-A7D9-5F671DBD5CD1}"/>
    </a:ext>
  </a:extLst>
</a:theme>
</file>

<file path=ppt/theme/theme3.xml><?xml version="1.0" encoding="utf-8"?>
<a:theme xmlns:a="http://schemas.openxmlformats.org/drawingml/2006/main" name="VfS College 2021">
  <a:themeElements>
    <a:clrScheme name="Custom 12">
      <a:dk1>
        <a:srgbClr val="FFFFFF"/>
      </a:dk1>
      <a:lt1>
        <a:srgbClr val="000000"/>
      </a:lt1>
      <a:dk2>
        <a:srgbClr val="C3EFEF"/>
      </a:dk2>
      <a:lt2>
        <a:srgbClr val="25CACC"/>
      </a:lt2>
      <a:accent1>
        <a:srgbClr val="EAB7D4"/>
      </a:accent1>
      <a:accent2>
        <a:srgbClr val="BE0F71"/>
      </a:accent2>
      <a:accent3>
        <a:srgbClr val="FFFFCC"/>
      </a:accent3>
      <a:accent4>
        <a:srgbClr val="F2F2F2"/>
      </a:accent4>
      <a:accent5>
        <a:srgbClr val="7F7F7F"/>
      </a:accent5>
      <a:accent6>
        <a:srgbClr val="000000"/>
      </a:accent6>
      <a:hlink>
        <a:srgbClr val="000000"/>
      </a:hlink>
      <a:folHlink>
        <a:srgbClr val="000000"/>
      </a:folHlink>
    </a:clrScheme>
    <a:fontScheme name="VotesforSchools">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VfS Primary V2</Template>
  <TotalTime>12348</TotalTime>
  <Words>2973</Words>
  <Application>Microsoft Office PowerPoint</Application>
  <PresentationFormat>On-screen Show (4:3)</PresentationFormat>
  <Paragraphs>318</Paragraphs>
  <Slides>30</Slides>
  <Notes>27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Arial</vt:lpstr>
      <vt:lpstr>Calibri</vt:lpstr>
      <vt:lpstr>Century Gothic</vt:lpstr>
      <vt:lpstr>ProximaNova</vt:lpstr>
      <vt:lpstr>Roboto</vt:lpstr>
      <vt:lpstr>VfS Primary 2021</vt:lpstr>
      <vt:lpstr>VfS Secondary 2021</vt:lpstr>
      <vt:lpstr>VfS College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Bull</dc:creator>
  <cp:lastModifiedBy>Georgie VfS</cp:lastModifiedBy>
  <cp:revision>2828</cp:revision>
  <dcterms:created xsi:type="dcterms:W3CDTF">2020-02-10T11:54:09Z</dcterms:created>
  <dcterms:modified xsi:type="dcterms:W3CDTF">2021-05-06T13:23:24Z</dcterms:modified>
</cp:coreProperties>
</file>