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4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4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6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8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51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17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2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4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8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235C5-40F7-43F4-9A6D-52DD36976473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13B7-69C4-4E36-A49D-F8D5D3A73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6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youtube.com/watch?v=YSxgnhkgdUo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Story 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78" t="19167" r="44752" b="22672"/>
          <a:stretch/>
        </p:blipFill>
        <p:spPr>
          <a:xfrm>
            <a:off x="450086" y="277091"/>
            <a:ext cx="6246278" cy="66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5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Log </a:t>
            </a:r>
            <a:r>
              <a:rPr lang="en-GB" dirty="0"/>
              <a:t>on to Bug Club </a:t>
            </a:r>
          </a:p>
          <a:p>
            <a:r>
              <a:rPr lang="en-GB" dirty="0" smtClean="0"/>
              <a:t> Read </a:t>
            </a:r>
            <a:r>
              <a:rPr lang="en-GB" dirty="0"/>
              <a:t>a book </a:t>
            </a:r>
            <a:r>
              <a:rPr lang="en-GB" dirty="0" smtClean="0"/>
              <a:t>( or part </a:t>
            </a:r>
            <a:r>
              <a:rPr lang="en-GB" dirty="0"/>
              <a:t>of a book if it is very long one</a:t>
            </a:r>
            <a:r>
              <a:rPr lang="en-GB" dirty="0" smtClean="0"/>
              <a:t>)</a:t>
            </a:r>
          </a:p>
          <a:p>
            <a:r>
              <a:rPr lang="en-GB" dirty="0" smtClean="0"/>
              <a:t> Complete ALL the questions you are asked.</a:t>
            </a:r>
            <a:endParaRPr lang="en-GB" dirty="0"/>
          </a:p>
        </p:txBody>
      </p:sp>
      <p:pic>
        <p:nvPicPr>
          <p:cNvPr id="4" name="New Recording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2600" y="8588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Today you will plan a story.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Think about the crucial parts of a story -  the setting, the characters, description, think carefully about how we use tenses in stories. </a:t>
            </a:r>
          </a:p>
          <a:p>
            <a:r>
              <a:rPr lang="en-GB" dirty="0" smtClean="0"/>
              <a:t>Your story will need a clear beginning, middle and end. </a:t>
            </a:r>
          </a:p>
          <a:p>
            <a:endParaRPr lang="en-GB" dirty="0"/>
          </a:p>
          <a:p>
            <a:r>
              <a:rPr lang="en-GB" dirty="0" smtClean="0"/>
              <a:t>Usually a story features a problem, an adventure of some kind and a resolution. </a:t>
            </a:r>
          </a:p>
          <a:p>
            <a:endParaRPr lang="en-GB" dirty="0"/>
          </a:p>
          <a:p>
            <a:r>
              <a:rPr lang="en-GB" dirty="0" smtClean="0">
                <a:hlinkClick r:id="rId6"/>
              </a:rPr>
              <a:t>https://www.youtube.com/watch?v=YSxgnhkgdUo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New Recordi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83713" y="636814"/>
            <a:ext cx="1134836" cy="1134836"/>
          </a:xfrm>
          <a:prstGeom prst="rect">
            <a:avLst/>
          </a:prstGeom>
        </p:spPr>
      </p:pic>
      <p:pic>
        <p:nvPicPr>
          <p:cNvPr id="7" name="New Recording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13888" y="56276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8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57705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story will be called ‘The Wish’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Paragaph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main character will meet a magical person/animal who can grant them a wish.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wish will go wrong in some way.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main character will find the magical character and ask them to reverse the wish. 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main character will return to their previous way of life. Explain how they feel about this.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4800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Today’s task </a:t>
            </a:r>
            <a:r>
              <a:rPr lang="en-GB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48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sentence/ bullet point for each of the 4 parts of the story above. 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a brief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outline/description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2 characters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in school tomorrow you will need to bring this work with you.</a:t>
            </a:r>
            <a:endParaRPr lang="en-GB" sz="24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6" name="New Recording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5700" y="712788"/>
            <a:ext cx="406400" cy="406400"/>
          </a:xfrm>
          <a:prstGeom prst="rect">
            <a:avLst/>
          </a:prstGeom>
        </p:spPr>
      </p:pic>
      <p:pic>
        <p:nvPicPr>
          <p:cNvPr id="7" name="New Recording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9617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5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the start of your story ‘The Wish’.</a:t>
            </a:r>
          </a:p>
          <a:p>
            <a:r>
              <a:rPr lang="en-GB" dirty="0"/>
              <a:t>Paragraph 1 Describe the Setting/main character/problem.</a:t>
            </a:r>
          </a:p>
          <a:p>
            <a:r>
              <a:rPr lang="en-GB" dirty="0"/>
              <a:t>Paragraph 2 Meet another character – granted a wish</a:t>
            </a:r>
          </a:p>
          <a:p>
            <a:r>
              <a:rPr lang="en-GB" dirty="0"/>
              <a:t>Paragraph 3 Wish goes wrong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Make sure you use punctuation accurately, use interesting sentence </a:t>
            </a:r>
            <a:r>
              <a:rPr lang="en-GB" dirty="0" err="1" smtClean="0"/>
              <a:t>openerss</a:t>
            </a:r>
            <a:r>
              <a:rPr lang="en-GB" dirty="0" smtClean="0"/>
              <a:t> </a:t>
            </a:r>
            <a:r>
              <a:rPr lang="en-GB" dirty="0"/>
              <a:t>(use a comma after adverbial openers) and lots of adjectives to describe. If you include speech remember to use inverted commas and a new line for a new speaker</a:t>
            </a:r>
            <a:r>
              <a:rPr lang="en-GB" dirty="0" smtClean="0"/>
              <a:t>.  Look at the next page for examples.</a:t>
            </a:r>
            <a:endParaRPr lang="en-GB" dirty="0"/>
          </a:p>
          <a:p>
            <a:endParaRPr lang="en-GB" dirty="0"/>
          </a:p>
        </p:txBody>
      </p:sp>
      <p:pic>
        <p:nvPicPr>
          <p:cNvPr id="4" name="New Recording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91100" y="744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1055"/>
            <a:ext cx="10515600" cy="57059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Here is an example of how to use inverted commas to write speech and how to use a new line for a new speaker. </a:t>
            </a:r>
          </a:p>
          <a:p>
            <a:pPr marL="0" indent="0">
              <a:buNone/>
            </a:pPr>
            <a:r>
              <a:rPr lang="en-GB" dirty="0" smtClean="0"/>
              <a:t>This is just an example! Don’t copy it!</a:t>
            </a:r>
          </a:p>
          <a:p>
            <a:endParaRPr lang="en-GB" dirty="0" smtClean="0"/>
          </a:p>
          <a:p>
            <a:r>
              <a:rPr lang="en-GB" dirty="0" smtClean="0"/>
              <a:t>“Good afternoon,” said the Wizard “how are you today?”</a:t>
            </a:r>
          </a:p>
          <a:p>
            <a:r>
              <a:rPr lang="en-GB" dirty="0" smtClean="0"/>
              <a:t>“I’m worried,” replied Jack “I need to sell this cow to get some money for me and my mother to be able to buy some food, but no-one wanted to buy her.”</a:t>
            </a:r>
          </a:p>
          <a:p>
            <a:r>
              <a:rPr lang="en-GB" dirty="0" smtClean="0"/>
              <a:t>“I have something much better,” suggested the Wizard “my beans are magical. I will swap your cow for these beans.” </a:t>
            </a:r>
          </a:p>
          <a:p>
            <a:r>
              <a:rPr lang="en-GB" dirty="0" smtClean="0"/>
              <a:t>“Great!” shouted Jack joyfully. </a:t>
            </a:r>
            <a:endParaRPr lang="en-GB" dirty="0"/>
          </a:p>
        </p:txBody>
      </p:sp>
      <p:pic>
        <p:nvPicPr>
          <p:cNvPr id="4" name="New Recording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70788" y="11541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5091"/>
            <a:ext cx="10515600" cy="5391872"/>
          </a:xfrm>
        </p:spPr>
        <p:txBody>
          <a:bodyPr>
            <a:normAutofit/>
          </a:bodyPr>
          <a:lstStyle/>
          <a:p>
            <a:r>
              <a:rPr lang="en-GB" dirty="0" smtClean="0"/>
              <a:t>Write the start of your story ‘The Wish’.</a:t>
            </a:r>
          </a:p>
          <a:p>
            <a:endParaRPr lang="en-GB" dirty="0" smtClean="0"/>
          </a:p>
          <a:p>
            <a:r>
              <a:rPr lang="en-GB" dirty="0" smtClean="0"/>
              <a:t>Paragraph 1 Describe the Setting/main character/problem.</a:t>
            </a:r>
          </a:p>
          <a:p>
            <a:endParaRPr lang="en-GB" dirty="0" smtClean="0"/>
          </a:p>
          <a:p>
            <a:r>
              <a:rPr lang="en-GB" dirty="0" smtClean="0"/>
              <a:t>Paragraph 2 Meet another character – granted a wish</a:t>
            </a:r>
          </a:p>
          <a:p>
            <a:endParaRPr lang="en-GB" dirty="0" smtClean="0"/>
          </a:p>
          <a:p>
            <a:r>
              <a:rPr lang="en-GB" dirty="0" smtClean="0"/>
              <a:t>Paragraph 3 Wish goes wrong.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If you are in school tomorrow you will need to bring this work with you.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New Recording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59738" y="696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Wednesday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32873"/>
            <a:ext cx="10845800" cy="524409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Read what you have written so far of your story.</a:t>
            </a:r>
          </a:p>
          <a:p>
            <a:endParaRPr lang="en-GB" dirty="0"/>
          </a:p>
          <a:p>
            <a:r>
              <a:rPr lang="en-GB" dirty="0" smtClean="0"/>
              <a:t>Finish your story ‘The Wish’. </a:t>
            </a:r>
          </a:p>
          <a:p>
            <a:endParaRPr lang="en-GB" dirty="0" smtClean="0"/>
          </a:p>
          <a:p>
            <a:r>
              <a:rPr lang="en-GB" dirty="0" smtClean="0"/>
              <a:t>Paragraph 4 Character finds the character who granted the wish and asks them to reverse it.</a:t>
            </a:r>
          </a:p>
          <a:p>
            <a:endParaRPr lang="en-GB" dirty="0" smtClean="0"/>
          </a:p>
          <a:p>
            <a:r>
              <a:rPr lang="en-GB" dirty="0" smtClean="0"/>
              <a:t>Paragraph 5 Character goes back to their old way of life – and feels …?</a:t>
            </a:r>
          </a:p>
          <a:p>
            <a:endParaRPr lang="en-GB" dirty="0" smtClean="0"/>
          </a:p>
          <a:p>
            <a:r>
              <a:rPr lang="en-GB" dirty="0" smtClean="0"/>
              <a:t>Make sure you use punctuation accurately, use interesting </a:t>
            </a:r>
            <a:r>
              <a:rPr lang="en-GB" smtClean="0"/>
              <a:t>sentence </a:t>
            </a:r>
            <a:r>
              <a:rPr lang="en-GB" smtClean="0"/>
              <a:t>openers </a:t>
            </a:r>
            <a:r>
              <a:rPr lang="en-GB" dirty="0" smtClean="0"/>
              <a:t>(use a comma after adverbial openers) and lots of adjectives to describe. If you include speech remember to use inverted commas and a new line for a new speaker.</a:t>
            </a:r>
          </a:p>
          <a:p>
            <a:endParaRPr lang="en-GB" dirty="0" smtClean="0"/>
          </a:p>
          <a:p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in school tomorrow you will need to bring this work with you.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New Recording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2288" y="1120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7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text ‘Butterflies’ very carefully. </a:t>
            </a:r>
          </a:p>
          <a:p>
            <a:endParaRPr lang="en-GB" dirty="0"/>
          </a:p>
          <a:p>
            <a:r>
              <a:rPr lang="en-GB" dirty="0" smtClean="0"/>
              <a:t>Answer the questions on the sheet.</a:t>
            </a:r>
            <a:endParaRPr lang="en-GB" dirty="0"/>
          </a:p>
        </p:txBody>
      </p:sp>
      <p:pic>
        <p:nvPicPr>
          <p:cNvPr id="4" name="New Recording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1750" y="8588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20" t="17448" r="36056" b="6642"/>
          <a:stretch/>
        </p:blipFill>
        <p:spPr>
          <a:xfrm>
            <a:off x="2072285" y="125266"/>
            <a:ext cx="7335875" cy="6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489</Words>
  <Application>Microsoft Office PowerPoint</Application>
  <PresentationFormat>Widescreen</PresentationFormat>
  <Paragraphs>64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Story Writing</vt:lpstr>
      <vt:lpstr>Monday</vt:lpstr>
      <vt:lpstr>PowerPoint Presentation</vt:lpstr>
      <vt:lpstr>Tuesday</vt:lpstr>
      <vt:lpstr>PowerPoint Presentation</vt:lpstr>
      <vt:lpstr>PowerPoint Presentation</vt:lpstr>
      <vt:lpstr>Wednesday  </vt:lpstr>
      <vt:lpstr>Thursday</vt:lpstr>
      <vt:lpstr>PowerPoint Presentation</vt:lpstr>
      <vt:lpstr>PowerPoint Presentation</vt:lpstr>
      <vt:lpstr>Friday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Writing</dc:title>
  <dc:creator>Brennan, Caroline</dc:creator>
  <cp:lastModifiedBy>Amy Williamson</cp:lastModifiedBy>
  <cp:revision>9</cp:revision>
  <dcterms:created xsi:type="dcterms:W3CDTF">2021-05-09T15:18:54Z</dcterms:created>
  <dcterms:modified xsi:type="dcterms:W3CDTF">2021-05-09T17:28:58Z</dcterms:modified>
</cp:coreProperties>
</file>