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331" r:id="rId2"/>
    <p:sldId id="332" r:id="rId3"/>
    <p:sldId id="333" r:id="rId4"/>
    <p:sldId id="334" r:id="rId5"/>
    <p:sldId id="335" r:id="rId6"/>
    <p:sldId id="336" r:id="rId7"/>
    <p:sldId id="337" r:id="rId8"/>
    <p:sldId id="338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7"/>
    <p:restoredTop sz="94694"/>
  </p:normalViewPr>
  <p:slideViewPr>
    <p:cSldViewPr snapToGrid="0" snapToObjects="1">
      <p:cViewPr varScale="1">
        <p:scale>
          <a:sx n="69" d="100"/>
          <a:sy n="69" d="100"/>
        </p:scale>
        <p:origin x="10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E02CA-D9E2-4F56-8305-DB94FE9E1922}" type="datetimeFigureOut">
              <a:rPr lang="en-GB" smtClean="0"/>
              <a:t>08/03/2022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92571C-D6F7-401D-8D11-2A136E920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74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089507-04A5-E94B-82E4-68C8E74F19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4783" y="0"/>
            <a:ext cx="9193564" cy="68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24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987426"/>
            <a:ext cx="2949178" cy="106997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53CE5-F605-EF47-AC07-5BCA96F31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8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987426"/>
            <a:ext cx="2949178" cy="106997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53CE5-F605-EF47-AC07-5BCA96F31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62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53CE5-F605-EF47-AC07-5BCA96F31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07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063487"/>
            <a:ext cx="1971675" cy="5113476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063487"/>
            <a:ext cx="5800725" cy="5113476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53CE5-F605-EF47-AC07-5BCA96F31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184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FF65A4-D10B-8343-82B4-29593637D7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09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53CE5-F605-EF47-AC07-5BCA96F31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61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53CE5-F605-EF47-AC07-5BCA96F31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50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715409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693504"/>
            <a:ext cx="7886700" cy="339614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53CE5-F605-EF47-AC07-5BCA96F31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09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683565"/>
            <a:ext cx="3886200" cy="34933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683565"/>
            <a:ext cx="3886200" cy="34933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53CE5-F605-EF47-AC07-5BCA96F31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66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983213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299250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3289851"/>
            <a:ext cx="3868340" cy="289981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299250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289851"/>
            <a:ext cx="3887391" cy="28998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53CE5-F605-EF47-AC07-5BCA96F31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11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53CE5-F605-EF47-AC07-5BCA96F31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35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53CE5-F605-EF47-AC07-5BCA96F31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86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065131-FB03-CB48-AC74-9101F4F1EB7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17861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683565"/>
            <a:ext cx="7886700" cy="3493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53CE5-F605-EF47-AC07-5BCA96F311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9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2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https://www.youtube.com/watch?v=vtxdIi88HZU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75A70-3318-3E4C-8289-2A4447C8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Project opportunities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81E37-2890-CC4E-931F-92D350F66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i="1" dirty="0">
                <a:solidFill>
                  <a:schemeClr val="accent1"/>
                </a:solidFill>
              </a:rPr>
              <a:t>Now …</a:t>
            </a:r>
          </a:p>
          <a:p>
            <a:pPr marL="0" indent="0">
              <a:buNone/>
            </a:pPr>
            <a:endParaRPr lang="en-US" sz="4000" b="1" i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4000" b="1" i="1" dirty="0">
                <a:solidFill>
                  <a:schemeClr val="accent1"/>
                </a:solidFill>
              </a:rPr>
              <a:t>… Where was I?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C1A255-F095-CD44-8625-3C830FC16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862870-97B0-B74D-B6EF-C7D3FA2C8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53CE5-F605-EF47-AC07-5BCA96F31111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D9E337-F3F0-5F46-ACD8-D1E615B2E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906" y="2410320"/>
            <a:ext cx="3877519" cy="445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03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E9C2B-4341-C644-981A-48226072D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1"/>
                </a:solidFill>
              </a:rPr>
              <a:t>Where was 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09A9D-215C-9B4F-89AE-47DBC4AB4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68638"/>
            <a:ext cx="7886700" cy="39083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The challenge: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eriod"/>
            </a:pPr>
            <a:r>
              <a:rPr lang="en-GB" dirty="0"/>
              <a:t>Make a list of key things you remember that have happened to you. </a:t>
            </a:r>
          </a:p>
          <a:p>
            <a:pPr marL="514350" indent="-514350">
              <a:buAutoNum type="arabicPeriod"/>
            </a:pPr>
            <a:r>
              <a:rPr lang="en-GB" dirty="0"/>
              <a:t>Where were they? </a:t>
            </a:r>
          </a:p>
          <a:p>
            <a:pPr marL="514350" indent="-514350">
              <a:buAutoNum type="arabicPeriod"/>
            </a:pPr>
            <a:r>
              <a:rPr lang="en-GB" dirty="0"/>
              <a:t>Can you find them on a map? </a:t>
            </a:r>
          </a:p>
          <a:p>
            <a:pPr marL="514350" indent="-514350">
              <a:buAutoNum type="arabicPeriod"/>
            </a:pPr>
            <a:r>
              <a:rPr lang="en-GB" dirty="0"/>
              <a:t>Can you find them on Google street view? </a:t>
            </a:r>
          </a:p>
          <a:p>
            <a:pPr marL="514350" indent="-514350">
              <a:buAutoNum type="arabicPeriod"/>
            </a:pPr>
            <a:r>
              <a:rPr lang="en-GB" dirty="0"/>
              <a:t>Can you screen grab them? </a:t>
            </a:r>
          </a:p>
          <a:p>
            <a:pPr marL="514350" indent="-514350">
              <a:buAutoNum type="arabicPeriod"/>
            </a:pPr>
            <a:r>
              <a:rPr lang="en-GB" dirty="0"/>
              <a:t>Can  you write about what happened and why they're important?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46DD8-7CAA-3B4A-826C-0E54EAB09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7A8D2A-7DAE-2B4D-944D-E44A70796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53CE5-F605-EF47-AC07-5BCA96F311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35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E9C2B-4341-C644-981A-48226072D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1"/>
                </a:solidFill>
              </a:rPr>
              <a:t>Where were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09A9D-215C-9B4F-89AE-47DBC4AB4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7. Can you do the same for your parents? Grandparents? Great grandparents? </a:t>
            </a:r>
          </a:p>
          <a:p>
            <a:pPr marL="0" indent="0">
              <a:buNone/>
            </a:pPr>
            <a:r>
              <a:rPr lang="en-GB" dirty="0"/>
              <a:t>8. Maybe make an audio-visual PowerPoint of some of these which tell the story of your family events and places. </a:t>
            </a:r>
          </a:p>
          <a:p>
            <a:pPr marL="0" indent="0">
              <a:buNone/>
            </a:pPr>
            <a:r>
              <a:rPr lang="en-GB" sz="2400" i="1" dirty="0"/>
              <a:t>(For many students - perhaps all, this will take them to many different places round the UK and round the world. It will also show them how to use the internet for research). </a:t>
            </a:r>
            <a:endParaRPr lang="en-US" sz="2400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46DD8-7CAA-3B4A-826C-0E54EAB09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7A8D2A-7DAE-2B4D-944D-E44A70796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53CE5-F605-EF47-AC07-5BCA96F311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01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35D7F-C654-5B4B-923A-136096985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8614"/>
            <a:ext cx="1802034" cy="2583158"/>
          </a:xfrm>
        </p:spPr>
        <p:txBody>
          <a:bodyPr/>
          <a:lstStyle/>
          <a:p>
            <a:r>
              <a:rPr lang="en-US" b="1" i="1" dirty="0">
                <a:solidFill>
                  <a:schemeClr val="accent1"/>
                </a:solidFill>
              </a:rPr>
              <a:t>Where was I?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7C6B928-00E4-4B43-B78D-EDAFAA5A94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1588" y="1178614"/>
            <a:ext cx="6074067" cy="577777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991B1E-7AE5-2447-A3B7-6CCE0BC3C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F24399-19AA-9848-B425-BB36F1721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53CE5-F605-EF47-AC07-5BCA96F311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51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35D7F-C654-5B4B-923A-136096985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8614"/>
            <a:ext cx="1802034" cy="2583158"/>
          </a:xfrm>
        </p:spPr>
        <p:txBody>
          <a:bodyPr/>
          <a:lstStyle/>
          <a:p>
            <a:r>
              <a:rPr lang="en-US" b="1" i="1" dirty="0">
                <a:solidFill>
                  <a:schemeClr val="accent1"/>
                </a:solidFill>
              </a:rPr>
              <a:t>Where was I?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991B1E-7AE5-2447-A3B7-6CCE0BC3C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F24399-19AA-9848-B425-BB36F1721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53CE5-F605-EF47-AC07-5BCA96F31111}" type="slidenum">
              <a:rPr lang="en-US" smtClean="0"/>
              <a:t>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4539680-2688-3546-BE87-21051B49F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E87375-66EE-6E44-8872-CCB8E7CE6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201" y="1343760"/>
            <a:ext cx="6651336" cy="483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09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35D7F-C654-5B4B-923A-136096985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87" y="1178614"/>
            <a:ext cx="3467984" cy="1657183"/>
          </a:xfrm>
        </p:spPr>
        <p:txBody>
          <a:bodyPr/>
          <a:lstStyle/>
          <a:p>
            <a:r>
              <a:rPr lang="en-US" b="1" i="1" dirty="0">
                <a:solidFill>
                  <a:schemeClr val="accent1"/>
                </a:solidFill>
              </a:rPr>
              <a:t>Where was I?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991B1E-7AE5-2447-A3B7-6CCE0BC3C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F24399-19AA-9848-B425-BB36F1721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53CE5-F605-EF47-AC07-5BCA96F31111}" type="slidenum">
              <a:rPr lang="en-US" smtClean="0"/>
              <a:t>6</a:t>
            </a:fld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A19CE42-5388-5D4E-9866-1C45D7459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151660"/>
            <a:ext cx="4294208" cy="37057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5786C-C0AD-E048-BB0C-D3D6EC386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92" y="2606134"/>
            <a:ext cx="4069868" cy="36481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56579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FC3D3-CB8B-2C43-AE0F-57B56CA2C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1"/>
                </a:solidFill>
              </a:rPr>
              <a:t>Where was 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DDE3A-D0F9-0B45-AFA3-D94A3DA7C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https://www.youtube.com/watch?v=vtxdIi88HZU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7702EB-CA4F-514C-8D8F-DDFF9E882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39A0D0-049B-E748-BEDA-CD550EB36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53CE5-F605-EF47-AC07-5BCA96F31111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10B376-831E-7247-B905-A8396F4EC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555" y="3459957"/>
            <a:ext cx="53848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56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8619"/>
            <a:ext cx="7886700" cy="1967346"/>
          </a:xfrm>
        </p:spPr>
        <p:txBody>
          <a:bodyPr/>
          <a:lstStyle/>
          <a:p>
            <a:r>
              <a:rPr lang="en-GB" dirty="0" smtClean="0"/>
              <a:t>Your activity: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93673"/>
            <a:ext cx="7886700" cy="4982617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Each child to choose a time when something important to them happened (getting a pet, moving home, starting a new school, breaking a limb </a:t>
            </a:r>
            <a:r>
              <a:rPr lang="en-GB" dirty="0" err="1" smtClean="0"/>
              <a:t>etc</a:t>
            </a:r>
            <a:r>
              <a:rPr lang="en-GB" dirty="0" smtClean="0"/>
              <a:t>).</a:t>
            </a:r>
          </a:p>
          <a:p>
            <a:r>
              <a:rPr lang="en-GB" dirty="0" smtClean="0"/>
              <a:t>Then discuss where it happened and when? Is the place it happened still there or changed </a:t>
            </a:r>
            <a:r>
              <a:rPr lang="en-GB" dirty="0" err="1" smtClean="0"/>
              <a:t>etc</a:t>
            </a:r>
            <a:r>
              <a:rPr lang="en-GB" dirty="0" smtClean="0"/>
              <a:t>?</a:t>
            </a:r>
          </a:p>
          <a:p>
            <a:r>
              <a:rPr lang="en-GB" dirty="0" smtClean="0"/>
              <a:t>Create a Power Point slide with screen grabs from </a:t>
            </a:r>
            <a:r>
              <a:rPr lang="en-GB" dirty="0" err="1" smtClean="0"/>
              <a:t>Digimaps</a:t>
            </a:r>
            <a:r>
              <a:rPr lang="en-GB" dirty="0" smtClean="0"/>
              <a:t> (has very old maps to compare locations) , google maps and street finder to illustrate.</a:t>
            </a:r>
          </a:p>
          <a:p>
            <a:r>
              <a:rPr lang="en-GB" dirty="0" smtClean="0"/>
              <a:t>Finally, compose a narrative poem about the occasion or event.</a:t>
            </a:r>
          </a:p>
          <a:p>
            <a:r>
              <a:rPr lang="en-GB" dirty="0" smtClean="0"/>
              <a:t>This is a Geography/English activity to be completed in topic books.</a:t>
            </a:r>
          </a:p>
          <a:p>
            <a:endParaRPr lang="en-GB" dirty="0"/>
          </a:p>
          <a:p>
            <a:r>
              <a:rPr lang="en-GB" dirty="0" smtClean="0"/>
              <a:t>Ks1 could do this as a class activity.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53CE5-F605-EF47-AC07-5BCA96F311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25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215</TotalTime>
  <Words>277</Words>
  <Application>Microsoft Office PowerPoint</Application>
  <PresentationFormat>On-screen Show (4:3)</PresentationFormat>
  <Paragraphs>38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Project opportunities </vt:lpstr>
      <vt:lpstr>Where was I?</vt:lpstr>
      <vt:lpstr>Where were we?</vt:lpstr>
      <vt:lpstr>Where was I?</vt:lpstr>
      <vt:lpstr>Where was I?</vt:lpstr>
      <vt:lpstr>Where was I?</vt:lpstr>
      <vt:lpstr>Where was I?</vt:lpstr>
      <vt:lpstr>Your activity: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 Bennion</dc:creator>
  <cp:lastModifiedBy>Jo Grassick</cp:lastModifiedBy>
  <cp:revision>36</cp:revision>
  <dcterms:created xsi:type="dcterms:W3CDTF">2019-10-11T11:11:55Z</dcterms:created>
  <dcterms:modified xsi:type="dcterms:W3CDTF">2022-03-08T12:25:46Z</dcterms:modified>
</cp:coreProperties>
</file>