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9E31-5003-4921-97FF-50B98A4AD45E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6612-B499-49B9-B02E-DDA14BC68B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0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9E31-5003-4921-97FF-50B98A4AD45E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6612-B499-49B9-B02E-DDA14BC68B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34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9E31-5003-4921-97FF-50B98A4AD45E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6612-B499-49B9-B02E-DDA14BC68B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96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9E31-5003-4921-97FF-50B98A4AD45E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6612-B499-49B9-B02E-DDA14BC68B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60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9E31-5003-4921-97FF-50B98A4AD45E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6612-B499-49B9-B02E-DDA14BC68B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11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9E31-5003-4921-97FF-50B98A4AD45E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6612-B499-49B9-B02E-DDA14BC68B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71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9E31-5003-4921-97FF-50B98A4AD45E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6612-B499-49B9-B02E-DDA14BC68B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19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9E31-5003-4921-97FF-50B98A4AD45E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6612-B499-49B9-B02E-DDA14BC68B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08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9E31-5003-4921-97FF-50B98A4AD45E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6612-B499-49B9-B02E-DDA14BC68B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69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9E31-5003-4921-97FF-50B98A4AD45E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6612-B499-49B9-B02E-DDA14BC68B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82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9E31-5003-4921-97FF-50B98A4AD45E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6612-B499-49B9-B02E-DDA14BC68B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42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39E31-5003-4921-97FF-50B98A4AD45E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D6612-B499-49B9-B02E-DDA14BC68B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2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2494"/>
            <a:ext cx="9144000" cy="1065475"/>
          </a:xfrm>
        </p:spPr>
        <p:txBody>
          <a:bodyPr>
            <a:normAutofit/>
          </a:bodyPr>
          <a:lstStyle/>
          <a:p>
            <a:r>
              <a:rPr lang="en-GB" dirty="0" smtClean="0"/>
              <a:t>Dear Year 2…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98" t="3834" r="3834" b="4999"/>
          <a:stretch/>
        </p:blipFill>
        <p:spPr>
          <a:xfrm>
            <a:off x="3649648" y="2019631"/>
            <a:ext cx="4397072" cy="4349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7" y="2949934"/>
            <a:ext cx="2139881" cy="204233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613" y="1924216"/>
            <a:ext cx="11481683" cy="46912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100" y="3083883"/>
            <a:ext cx="2134961" cy="20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0" y="365126"/>
            <a:ext cx="11879248" cy="6218888"/>
          </a:xfrm>
        </p:spPr>
        <p:txBody>
          <a:bodyPr/>
          <a:lstStyle/>
          <a:p>
            <a:pPr algn="ctr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We have really enjoyed our zoom meetings and we are so proud of all your efforts and amazing hard work.  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Thank you for being super stars.                 </a:t>
            </a:r>
            <a:endParaRPr lang="en-GB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732" y="365126"/>
            <a:ext cx="2364662" cy="23646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491" y="365126"/>
            <a:ext cx="2354387" cy="2354387"/>
          </a:xfrm>
          <a:prstGeom prst="rect">
            <a:avLst/>
          </a:prstGeom>
        </p:spPr>
      </p:pic>
      <p:sp>
        <p:nvSpPr>
          <p:cNvPr id="7" name="AutoShape 4" descr="https://mail.lgflmail.org/owa/service.svc/s/GetFileAttachment?id=AAMkADVlZmViMzNiLWNhYjMtNDNhYi04OTZhLTE3NTQ1MWM3YzYxYgBGAAAAAABC3fOklmrPQI8c752%2BsctFBwDIxgjjuLhbQoxTebUdeNQ5ABiIcNjTAADzDJyxSjy2SK7GVX5ESflNAAPRlESXAAABEgAQAOg4lFjAeUdKv8OHBS14gz0%3D&amp;isImagePreview=True&amp;X-OWA-CANARY=D5hyr5UV7kK4B7Aii8jXApLQGXGV2tgIbekvPf6S8XNZiGR7Y95Imq7dgxdWuiGYo-Q_F_4JrfM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6" descr="https://mail.lgflmail.org/owa/service.svc/s/GetFileAttachment?id=AAMkADVlZmViMzNiLWNhYjMtNDNhYi04OTZhLTE3NTQ1MWM3YzYxYgBGAAAAAABC3fOklmrPQI8c752%2BsctFBwDIxgjjuLhbQoxTebUdeNQ5ABiIcNjTAADzDJyxSjy2SK7GVX5ESflNAAPRlESXAAABEgAQAOg4lFjAeUdKv8OHBS14gz0%3D&amp;isImagePreview=True&amp;X-OWA-CANARY=D5hyr5UV7kK4B7Aii8jXApLQGXGV2tgIbekvPf6S8XNZiGR7Y95Imq7dgxdWuiGYo-Q_F_4JrfM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32" y="4219352"/>
            <a:ext cx="2364662" cy="23646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102" y="320675"/>
            <a:ext cx="2413991" cy="23093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499" y="4920378"/>
            <a:ext cx="1738993" cy="1663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491" y="4219352"/>
            <a:ext cx="2409113" cy="2409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1518" y="365126"/>
            <a:ext cx="2399057" cy="2399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43" y="4227470"/>
            <a:ext cx="2356544" cy="23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20437"/>
            <a:ext cx="11552464" cy="6515100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Our messages to all our wonderful children.</a:t>
            </a:r>
            <a:br>
              <a:rPr lang="en-GB" sz="3600" dirty="0" smtClean="0"/>
            </a:br>
            <a:r>
              <a:rPr lang="en-GB" sz="3600" dirty="0" smtClean="0"/>
              <a:t>And for your grown ups too, we truly appreciate                      and thank you for your dedication in your                           child’s Year 2 journey.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29" y="309676"/>
            <a:ext cx="2172267" cy="2172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4412003"/>
            <a:ext cx="2224768" cy="2224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440" y="285184"/>
            <a:ext cx="2221253" cy="2221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439" y="4412003"/>
            <a:ext cx="2221253" cy="2221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118" y="439497"/>
            <a:ext cx="2134961" cy="2042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898" y="4974826"/>
            <a:ext cx="1733550" cy="16584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823" y="4974826"/>
            <a:ext cx="1671241" cy="1598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81" y="4458103"/>
            <a:ext cx="2177415" cy="2177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0439" y="336324"/>
            <a:ext cx="2221253" cy="2221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438" y="4391706"/>
            <a:ext cx="2221254" cy="22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1571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We are really looking forward to sharing more   experiences, learning, working, having fun and       seeing you all playing together again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70" y="1812007"/>
            <a:ext cx="2252553" cy="2252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988" y="1812007"/>
            <a:ext cx="2252553" cy="2252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989" y="4327815"/>
            <a:ext cx="2286596" cy="2286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078" y="1822317"/>
            <a:ext cx="2249757" cy="2249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21" y="4357315"/>
            <a:ext cx="2267802" cy="2267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9468" y="3122172"/>
            <a:ext cx="1733550" cy="1658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768" y="3122172"/>
            <a:ext cx="1733550" cy="16584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975" y="4469423"/>
            <a:ext cx="2155694" cy="2155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6503" y="4395054"/>
            <a:ext cx="2245038" cy="22450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1184" y="1767673"/>
            <a:ext cx="2304401" cy="23044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250" y="1789087"/>
            <a:ext cx="2298391" cy="22983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6503" y="4327814"/>
            <a:ext cx="2315567" cy="2309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5079" y="4357314"/>
            <a:ext cx="2257097" cy="22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6497" y="483806"/>
            <a:ext cx="7193280" cy="5945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are a year group who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njoys working together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earning together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ares for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another and always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akes sure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veryone feel important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eing superstars at home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mazing us with how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 you are and just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eep being your excellent selves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26" y="483806"/>
            <a:ext cx="2134961" cy="2042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021" y="357664"/>
            <a:ext cx="2134961" cy="2042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26" y="4386879"/>
            <a:ext cx="2139881" cy="2042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680" y="4386770"/>
            <a:ext cx="2134961" cy="20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771" y="1260215"/>
            <a:ext cx="4683318" cy="4697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415" y="2560320"/>
            <a:ext cx="2757043" cy="2637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52" y="2560320"/>
            <a:ext cx="2573893" cy="2462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770" y="1260214"/>
            <a:ext cx="4697685" cy="46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68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Dear Year 2…</vt:lpstr>
      <vt:lpstr>  We have really enjoyed our zoom meetings and we are so proud of all your efforts and amazing hard work.    Thank you for being super stars.                 </vt:lpstr>
      <vt:lpstr> Our messages to all our wonderful children. And for your grown ups too, we truly appreciate                      and thank you for your dedication in your                           child’s Year 2 journey.</vt:lpstr>
      <vt:lpstr>We are really looking forward to sharing more   experiences, learning, working, having fun and       seeing you all playing together again.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Burke, Lucie</dc:creator>
  <cp:lastModifiedBy>Burke, Lucie</cp:lastModifiedBy>
  <cp:revision>22</cp:revision>
  <dcterms:created xsi:type="dcterms:W3CDTF">2021-02-26T20:30:26Z</dcterms:created>
  <dcterms:modified xsi:type="dcterms:W3CDTF">2021-02-28T14:29:33Z</dcterms:modified>
</cp:coreProperties>
</file>