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59" r:id="rId4"/>
    <p:sldId id="260" r:id="rId5"/>
    <p:sldId id="264" r:id="rId6"/>
    <p:sldId id="257" r:id="rId7"/>
    <p:sldId id="256" r:id="rId8"/>
    <p:sldId id="258" r:id="rId9"/>
    <p:sldId id="261" r:id="rId10"/>
    <p:sldId id="265" r:id="rId11"/>
    <p:sldId id="262" r:id="rId12"/>
    <p:sldId id="263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71" autoAdjust="0"/>
  </p:normalViewPr>
  <p:slideViewPr>
    <p:cSldViewPr>
      <p:cViewPr varScale="1">
        <p:scale>
          <a:sx n="65" d="100"/>
          <a:sy n="65" d="100"/>
        </p:scale>
        <p:origin x="13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41C1-518E-43E5-ACF8-C6639D44D73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7AE6-0153-40FD-B856-E41F9D98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4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41C1-518E-43E5-ACF8-C6639D44D73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7AE6-0153-40FD-B856-E41F9D98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1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41C1-518E-43E5-ACF8-C6639D44D73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7AE6-0153-40FD-B856-E41F9D98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7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41C1-518E-43E5-ACF8-C6639D44D73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7AE6-0153-40FD-B856-E41F9D98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58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41C1-518E-43E5-ACF8-C6639D44D73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7AE6-0153-40FD-B856-E41F9D98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9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41C1-518E-43E5-ACF8-C6639D44D73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7AE6-0153-40FD-B856-E41F9D98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2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41C1-518E-43E5-ACF8-C6639D44D73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7AE6-0153-40FD-B856-E41F9D98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10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41C1-518E-43E5-ACF8-C6639D44D73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7AE6-0153-40FD-B856-E41F9D98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56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41C1-518E-43E5-ACF8-C6639D44D73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7AE6-0153-40FD-B856-E41F9D98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1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41C1-518E-43E5-ACF8-C6639D44D73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7AE6-0153-40FD-B856-E41F9D98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41C1-518E-43E5-ACF8-C6639D44D73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7AE6-0153-40FD-B856-E41F9D98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D41C1-518E-43E5-ACF8-C6639D44D73A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07AE6-0153-40FD-B856-E41F9D98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68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iV94PCka_MAhXJUhQKHaihAXUQjRwIBw&amp;url=http://www.publicdomainpictures.net/hledej.php?hleda%3Dflower&amp;bvm=bv.120551593,d.d24&amp;psig=AFQjCNHEt7pw_aY_d4D4OB8oyTE9C8KWVQ&amp;ust=146185744760762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.uk/url?sa=i&amp;rct=j&amp;q=&amp;esrc=s&amp;source=images&amp;cd=&amp;cad=rja&amp;uact=8&amp;ved=0ahUKEwiyp4bakK_MAhVHVxQKHQK8Al0QjRwIBw&amp;url=https://www.pexels.com/search/flowers/&amp;bvm=bv.120551593,d.d24&amp;psig=AFQjCNGLp7Y06aX6I8wvoUD87U9-FYhtKQ&amp;ust=146185723020651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.uk/url?sa=i&amp;rct=j&amp;q=&amp;esrc=s&amp;source=images&amp;cd=&amp;cad=rja&amp;uact=8&amp;ved=0ahUKEwiUtYXvkK_MAhXIVxQKHVgmD30QjRwIBw&amp;url=https://www.pinterest.com/haleynjohnston/baby-farm-animals/&amp;bvm=bv.120551593,d.d24&amp;psig=AFQjCNHkOE-oyJxLyHqlTXYjr2WOIoQLFw&amp;ust=146185727414360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.uk/url?sa=i&amp;rct=j&amp;q=&amp;esrc=s&amp;source=images&amp;cd=&amp;cad=rja&amp;uact=8&amp;ved=0ahUKEwi4s8_Qka_MAhWFuRQKHW-xBxkQjRwIBw&amp;url=http://spaceplace.nasa.gov/menu/sun/&amp;bvm=bv.120551593,d.d24&amp;psig=AFQjCNE2gvWtt2iBk9cfGls42IBDJFWfKw&amp;ust=146185747731299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ahUKEwig15zhka_MAhUJzRQKHbmrCYUQjRwIBw&amp;url=http://www.10best.com/destinations/florida/fort-myers/attractions/beaches/&amp;bvm=bv.120551593,d.d24&amp;psig=AFQjCNES4PeqLekil4SjthBNH6s6Uiyo1Q&amp;ust=146185751313613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0ahUKEwjz8LDxka_MAhUB0xQKHRAyDSwQjRwIBw&amp;url=http://www.sortrachen.com/daylight-saving-affect-sleep/&amp;bvm=bv.120551593,d.d24&amp;psig=AFQjCNEcREVmv8LYLr3lcdkgdERKbWNhuw&amp;ust=146185754822918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jtzoC5ka_MAhWFNxQKHZqPC5cQjRwIBw&amp;url=http://www.freeimages.com/search/autumn-leaf&amp;bvm=bv.120551593,d.d24&amp;psig=AFQjCNE_kzY74-xwm08A0UkaAdMfRuEbVA&amp;ust=146185742824866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source=images&amp;cd=&amp;cad=rja&amp;uact=8&amp;ved=0ahUKEwiN4fKkkK_MAhWFPRQKHflhDmYQjRwIBw&amp;url=http://www.jackeeholder.com/tree/autumn-leaves/&amp;bvm=bv.120551593,d.d24&amp;psig=AFQjCNHqXvk1GhfkYNHamTMoftDHJlB5rA&amp;ust=146185708117839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XhIu-kK_MAhVCVhQKHU02BPkQjRwIBw&amp;url=http://ab-wallpaper.com/autumn-wallpaper/&amp;bvm=bv.120551593,d.d24&amp;psig=AFQjCNHqXvk1GhfkYNHamTMoftDHJlB5rA&amp;ust=146185708117839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ahUKEwjS0ZP6kK_MAhWHzRQKHTVtAMoQjRwIBw&amp;url=http://www.pbs.org/wgbh/nova/body/human-hibernation-hypothermia.html&amp;bvm=bv.120551593,d.d24&amp;psig=AFQjCNHIfCgReuMBPBQIrNm3odFAmjf5pA&amp;ust=146185729732973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rct=j&amp;q=&amp;esrc=s&amp;source=images&amp;cd=&amp;cad=rja&amp;uact=8&amp;ved=0ahUKEwj1kJGpka_MAhWLbRQKHZsvBNAQjRwIBw&amp;url=https://www.youtube.com/watch?v%3DfUot7XSX8uA&amp;bvm=bv.120551593,d.d24&amp;psig=AFQjCNH_qs6YGlKkJLqld90lhFlSznd0Qg&amp;ust=146185739647624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source=images&amp;cd=&amp;cad=rja&amp;uact=8&amp;ved=0ahUKEwjVzrjVj6_MAhWI0RQKHXCcApUQjRwIBw&amp;url=http://cmspencer.blogspot.com/2014/03/ode-to-winter-tree.html&amp;bvm=bv.120551593,d.d24&amp;psig=AFQjCNGIhLMSvPxVCzEttBRG0GRbfyPLfg&amp;ust=146185695155522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jE4rn-j6_MAhWLuRQKHVCVBcQQjRwIBw&amp;url=http://bowllicker.com/blog/seeing-my-breath/&amp;bvm=bv.120551593,d.d24&amp;psig=AFQjCNEnWrUZ0ax_AIxPhuTky8rL_9UMdQ&amp;ust=146185703382629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uk/url?sa=i&amp;rct=j&amp;q=&amp;esrc=s&amp;source=images&amp;cd=&amp;cad=rja&amp;uact=8&amp;ved=0ahUKEwj-2dbNkK_MAhUGaRQKHVLNAzYQjRwIBw&amp;url=https://www.pinterest.com/jschneider/night-skies/&amp;bvm=bv.120551593,d.d24&amp;psig=AFQjCNEvdAMAjIH_VcpxN7UbGVLlxM_3uw&amp;ust=14618572009582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Can you think what happens during different seasons?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4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n-GB" dirty="0" smtClean="0"/>
              <a:t>Spring</a:t>
            </a:r>
            <a:endParaRPr lang="en-GB" dirty="0"/>
          </a:p>
        </p:txBody>
      </p:sp>
      <p:pic>
        <p:nvPicPr>
          <p:cNvPr id="11266" name="Picture 2" descr="http://www.publicdomainpictures.net/download-picture.php?adresar=30000&amp;soubor=a-flower-for-you.jpg&amp;id=249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960640" cy="371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s://static.pexels.com/photos/909/flowers-garden-colorful-colourfu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6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661248"/>
            <a:ext cx="27254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/>
              <a:t>Flowers grow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691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s://s-media-cache-ak0.pinimg.com/736x/a8/f9/0e/a8f90ec5036e719238fea49b4ddd52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2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0602" y="5085184"/>
            <a:ext cx="343778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/>
              <a:t>Animals are born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04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GB" dirty="0" smtClean="0"/>
              <a:t>Summer</a:t>
            </a:r>
            <a:endParaRPr lang="en-GB" dirty="0"/>
          </a:p>
        </p:txBody>
      </p:sp>
      <p:pic>
        <p:nvPicPr>
          <p:cNvPr id="12290" name="Picture 2" descr="http://spaceplace.nasa.gov/templates/featured/sun/sunburn30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60353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http://img2.10bestmedia.com/Images/Photos/96123/captiva-beach-captiva_54_990x660_201404211817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"/>
          <a:stretch/>
        </p:blipFill>
        <p:spPr bwMode="auto">
          <a:xfrm>
            <a:off x="0" y="0"/>
            <a:ext cx="914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229200"/>
            <a:ext cx="41764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It gets hotter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615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http://www.sortrachen.com/wp-content/uploads/2014/10/daylight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76"/>
            <a:ext cx="9144000" cy="68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404664"/>
            <a:ext cx="49685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Days get longer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675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dirty="0" smtClean="0"/>
              <a:t>Autumn</a:t>
            </a:r>
            <a:endParaRPr lang="en-GB" dirty="0"/>
          </a:p>
        </p:txBody>
      </p:sp>
      <p:pic>
        <p:nvPicPr>
          <p:cNvPr id="10242" name="Picture 2" descr="http://images.freeimages.com/images/previews/8eb/autumn-leaf-149147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57368"/>
            <a:ext cx="42481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jackeeholder.com/wp-content/uploads/2013/10/Autumn-Brid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157192"/>
            <a:ext cx="61206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Leaves fall off the trees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42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ab-wallpaper.com/wp-content/uploads/Autumn-Wallpaper-01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0"/>
            <a:ext cx="9175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5445224"/>
            <a:ext cx="46805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Leaves change colour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99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www.pbs.org/wgbh/nova/assets/img/full-size/human-hibernation-hypothermia-mer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445224"/>
            <a:ext cx="561662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Animals hibernate ready for winter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119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03" y="692696"/>
            <a:ext cx="8229600" cy="1143000"/>
          </a:xfrm>
        </p:spPr>
        <p:txBody>
          <a:bodyPr/>
          <a:lstStyle/>
          <a:p>
            <a:r>
              <a:rPr lang="en-GB" dirty="0" smtClean="0"/>
              <a:t>Winter</a:t>
            </a:r>
            <a:endParaRPr lang="en-GB" dirty="0"/>
          </a:p>
        </p:txBody>
      </p:sp>
      <p:pic>
        <p:nvPicPr>
          <p:cNvPr id="9218" name="Picture 2" descr="https://i.ytimg.com/vi/fUot7XSX8uA/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4" y="1772816"/>
            <a:ext cx="85153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notstirred.files.wordpress.com/2011/01/tree-win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" y="0"/>
            <a:ext cx="9097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2644" y="5996784"/>
            <a:ext cx="7632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Trees have no leaves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0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owllicker.com/wp-content/uploads/boy-breath-col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3"/>
            <a:ext cx="9144000" cy="68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88640"/>
            <a:ext cx="604867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It gets cold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528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scienceblogs.com/startswithabang/files/2013/04/night-sky-star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2"/>
            <a:ext cx="9144000" cy="68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5805264"/>
            <a:ext cx="52565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Days get shorter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504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Can you think what happens during different seasons?</vt:lpstr>
      <vt:lpstr>Autumn</vt:lpstr>
      <vt:lpstr>PowerPoint Presentation</vt:lpstr>
      <vt:lpstr>PowerPoint Presentation</vt:lpstr>
      <vt:lpstr>PowerPoint Presentation</vt:lpstr>
      <vt:lpstr>Winter</vt:lpstr>
      <vt:lpstr>PowerPoint Presentation</vt:lpstr>
      <vt:lpstr>PowerPoint Presentation</vt:lpstr>
      <vt:lpstr>PowerPoint Presentation</vt:lpstr>
      <vt:lpstr>Spring</vt:lpstr>
      <vt:lpstr>PowerPoint Presentation</vt:lpstr>
      <vt:lpstr>PowerPoint Presentation</vt:lpstr>
      <vt:lpstr>Summer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</dc:title>
  <dc:creator>Cook, Holly</dc:creator>
  <cp:lastModifiedBy>Sophie Hancock</cp:lastModifiedBy>
  <cp:revision>2</cp:revision>
  <dcterms:created xsi:type="dcterms:W3CDTF">2016-04-27T15:22:28Z</dcterms:created>
  <dcterms:modified xsi:type="dcterms:W3CDTF">2021-09-28T16:06:43Z</dcterms:modified>
</cp:coreProperties>
</file>