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82" r:id="rId3"/>
    <p:sldId id="280" r:id="rId4"/>
    <p:sldId id="276" r:id="rId5"/>
    <p:sldId id="277" r:id="rId6"/>
    <p:sldId id="278" r:id="rId7"/>
    <p:sldId id="267" r:id="rId8"/>
  </p:sldIdLst>
  <p:sldSz cx="9144000" cy="6858000" type="screen4x3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  <p:embeddedFont>
      <p:font typeface="Twinkl" panose="020B0604020202020204" pitchFamily="2" charset="0"/>
      <p:regular r:id="rId15"/>
      <p:bold r:id="rId16"/>
    </p:embeddedFont>
    <p:embeddedFont>
      <p:font typeface="Sassoon Infant Rg" panose="02000503030000020003" pitchFamily="50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18A0DB"/>
    <a:srgbClr val="DE1E5A"/>
    <a:srgbClr val="BC0105"/>
    <a:srgbClr val="4DB1E3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6"/>
          <p:cNvSpPr txBox="1">
            <a:spLocks/>
          </p:cNvSpPr>
          <p:nvPr/>
        </p:nvSpPr>
        <p:spPr>
          <a:xfrm>
            <a:off x="851337" y="5648462"/>
            <a:ext cx="7825937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+mn-lt"/>
              </a:rPr>
              <a:t>Zebra          Leopard          Elephant               Tiger                 Giraffe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725720" y="1696725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Some animals have pattern in their fur.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We can see pattern all around us.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784443" y="223109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Can you guess which animal these patterns belong to?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50887" y="273696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Click the pattern to reveal the animal!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6" y="4135772"/>
            <a:ext cx="1085049" cy="1510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60" y="4383251"/>
            <a:ext cx="1388941" cy="1220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3" y="4383251"/>
            <a:ext cx="1319782" cy="1052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55" y="4853178"/>
            <a:ext cx="1367523" cy="68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10" y="3764320"/>
            <a:ext cx="1120087" cy="1852469"/>
          </a:xfrm>
          <a:prstGeom prst="rect">
            <a:avLst/>
          </a:prstGeom>
        </p:spPr>
      </p:pic>
      <p:pic>
        <p:nvPicPr>
          <p:cNvPr id="11" name="tig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55" y="3752023"/>
            <a:ext cx="1446212" cy="22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iraff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16" y="3767036"/>
            <a:ext cx="1501775" cy="22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leopar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80" y="3784043"/>
            <a:ext cx="1482725" cy="222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elephan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30" y="3771073"/>
            <a:ext cx="1506537" cy="22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Zebra"/>
          <p:cNvGrpSpPr/>
          <p:nvPr/>
        </p:nvGrpSpPr>
        <p:grpSpPr>
          <a:xfrm>
            <a:off x="543814" y="3784043"/>
            <a:ext cx="1553000" cy="2319647"/>
            <a:chOff x="543814" y="3784043"/>
            <a:chExt cx="1553000" cy="2319647"/>
          </a:xfrm>
        </p:grpSpPr>
        <p:sp>
          <p:nvSpPr>
            <p:cNvPr id="7" name="Rectangle 6"/>
            <p:cNvSpPr/>
            <p:nvPr/>
          </p:nvSpPr>
          <p:spPr>
            <a:xfrm>
              <a:off x="543814" y="3784043"/>
              <a:ext cx="1553000" cy="2319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zebra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73" y="3814165"/>
              <a:ext cx="1506537" cy="225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77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725720" y="1738670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On our clothes.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There are also patterns…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423" y="2488645"/>
            <a:ext cx="2275166" cy="25839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744">
            <a:off x="1172275" y="2205107"/>
            <a:ext cx="1453038" cy="1084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70">
            <a:off x="1328544" y="3756194"/>
            <a:ext cx="1315631" cy="22346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58" y="5354355"/>
            <a:ext cx="1369584" cy="936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755">
            <a:off x="6367261" y="1788969"/>
            <a:ext cx="1361173" cy="19732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9379">
            <a:off x="5919276" y="3912035"/>
            <a:ext cx="1929177" cy="1542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0264">
            <a:off x="7138491" y="5162889"/>
            <a:ext cx="1352188" cy="9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56" y="2155254"/>
            <a:ext cx="2545627" cy="2102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17" y="4884488"/>
            <a:ext cx="4127384" cy="1560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4" y="3386586"/>
            <a:ext cx="4389185" cy="3103661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793630" y="1671834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In our homes.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There are also patterns…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75" y="4312129"/>
            <a:ext cx="805342" cy="5723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33" y="3940435"/>
            <a:ext cx="1367507" cy="13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1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1885746" y="1858770"/>
            <a:ext cx="5356226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 err="1">
                <a:latin typeface="+mn-lt"/>
              </a:rPr>
              <a:t>Rangoli</a:t>
            </a:r>
            <a:r>
              <a:rPr lang="en-GB" sz="2000" dirty="0">
                <a:latin typeface="+mn-lt"/>
              </a:rPr>
              <a:t> Patterns are special because they are </a:t>
            </a:r>
            <a:r>
              <a:rPr lang="en-GB" sz="2000" dirty="0">
                <a:solidFill>
                  <a:schemeClr val="accent2"/>
                </a:solidFill>
                <a:latin typeface="+mn-lt"/>
              </a:rPr>
              <a:t>symmetrical</a:t>
            </a:r>
            <a:r>
              <a:rPr lang="en-GB" sz="2000" dirty="0">
                <a:latin typeface="+mn-lt"/>
              </a:rPr>
              <a:t> patterns.</a:t>
            </a:r>
          </a:p>
          <a:p>
            <a:pPr algn="ctr">
              <a:lnSpc>
                <a:spcPct val="100000"/>
              </a:lnSpc>
            </a:pPr>
            <a:endParaRPr lang="en-GB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3821" y="797902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+mn-lt"/>
              </a:rPr>
              <a:t>Rangoli</a:t>
            </a:r>
            <a:r>
              <a:rPr lang="en-US" sz="3600" dirty="0">
                <a:latin typeface="+mn-lt"/>
              </a:rPr>
              <a:t> Patterns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96386" y="5818217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If we draw a line down the middle of the pattern, it looks the same on both sides.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58BAF0-C269-4936-8DE5-F925B23C8D93}"/>
              </a:ext>
            </a:extLst>
          </p:cNvPr>
          <p:cNvGrpSpPr/>
          <p:nvPr/>
        </p:nvGrpSpPr>
        <p:grpSpPr>
          <a:xfrm>
            <a:off x="758853" y="2984197"/>
            <a:ext cx="1839034" cy="2039619"/>
            <a:chOff x="1408019" y="2984197"/>
            <a:chExt cx="1839034" cy="20396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97"/>
            <a:stretch/>
          </p:blipFill>
          <p:spPr bwMode="auto">
            <a:xfrm>
              <a:off x="1408019" y="2984197"/>
              <a:ext cx="919972" cy="203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8AD531-7638-429E-90C5-AF7058EB9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97"/>
            <a:stretch/>
          </p:blipFill>
          <p:spPr bwMode="auto">
            <a:xfrm flipH="1">
              <a:off x="2327081" y="2984197"/>
              <a:ext cx="919972" cy="203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06" y="3024150"/>
            <a:ext cx="1921880" cy="19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38" y="2717637"/>
            <a:ext cx="2511764" cy="251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4590520" y="2382923"/>
            <a:ext cx="1885" cy="314081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468146" y="2382923"/>
            <a:ext cx="1944" cy="308440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665434" y="2425679"/>
            <a:ext cx="22684" cy="309805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725720" y="1646391"/>
            <a:ext cx="7632700" cy="749975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000" dirty="0">
                <a:latin typeface="+mn-lt"/>
              </a:rPr>
              <a:t>Click the squares with patterns inside.</a:t>
            </a:r>
          </a:p>
          <a:p>
            <a:pPr algn="ctr">
              <a:lnSpc>
                <a:spcPct val="100000"/>
              </a:lnSpc>
            </a:pPr>
            <a:endParaRPr lang="en-GB" sz="1700" b="1" dirty="0">
              <a:latin typeface="Roboto" panose="02000000000000000000" pitchFamily="2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457200" y="773113"/>
            <a:ext cx="8220075" cy="71755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Which are patterns?</a:t>
            </a:r>
          </a:p>
        </p:txBody>
      </p:sp>
      <p:pic>
        <p:nvPicPr>
          <p:cNvPr id="10" name="dot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63" y="4251325"/>
            <a:ext cx="1627188" cy="162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range square"/>
          <p:cNvSpPr/>
          <p:nvPr/>
        </p:nvSpPr>
        <p:spPr>
          <a:xfrm>
            <a:off x="4678800" y="4238625"/>
            <a:ext cx="1620000" cy="16383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5" name="Green square"/>
          <p:cNvSpPr/>
          <p:nvPr/>
        </p:nvSpPr>
        <p:spPr>
          <a:xfrm>
            <a:off x="2793563" y="2266950"/>
            <a:ext cx="1620000" cy="16383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6" name="Blue square"/>
          <p:cNvSpPr/>
          <p:nvPr/>
        </p:nvSpPr>
        <p:spPr>
          <a:xfrm>
            <a:off x="6572156" y="2267456"/>
            <a:ext cx="1620000" cy="163830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3" name="Leopard squa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41"/>
          <a:stretch/>
        </p:blipFill>
        <p:spPr>
          <a:xfrm>
            <a:off x="962026" y="2252676"/>
            <a:ext cx="1606550" cy="16525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African pattern squa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43"/>
          <a:stretch/>
        </p:blipFill>
        <p:spPr>
          <a:xfrm>
            <a:off x="920081" y="4247567"/>
            <a:ext cx="1648495" cy="16293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6572156" y="4238625"/>
            <a:ext cx="1620000" cy="1638300"/>
          </a:xfrm>
          <a:prstGeom prst="rect">
            <a:avLst/>
          </a:prstGeom>
          <a:solidFill>
            <a:srgbClr val="ACDD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18" name="Flower patter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8" t="19389" r="14291" b="30508"/>
          <a:stretch/>
        </p:blipFill>
        <p:spPr>
          <a:xfrm>
            <a:off x="6580998" y="4247567"/>
            <a:ext cx="1611157" cy="1629358"/>
          </a:xfrm>
          <a:prstGeom prst="rect">
            <a:avLst/>
          </a:prstGeom>
        </p:spPr>
      </p:pic>
      <p:pic>
        <p:nvPicPr>
          <p:cNvPr id="20" name="Blue and white squares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1" t="20673" r="38197" b="19252"/>
          <a:stretch/>
        </p:blipFill>
        <p:spPr>
          <a:xfrm>
            <a:off x="4679494" y="2266324"/>
            <a:ext cx="1619306" cy="16193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58" y="2559637"/>
            <a:ext cx="1143439" cy="11907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58" y="4565721"/>
            <a:ext cx="1143439" cy="11907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04" y="4468760"/>
            <a:ext cx="1143439" cy="1190730"/>
          </a:xfrm>
          <a:prstGeom prst="rect">
            <a:avLst/>
          </a:prstGeom>
        </p:spPr>
      </p:pic>
      <p:pic>
        <p:nvPicPr>
          <p:cNvPr id="27" name="Tic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22" y="2517154"/>
            <a:ext cx="1143439" cy="11907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96" y="4449702"/>
            <a:ext cx="1143439" cy="1190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566" y="2688019"/>
            <a:ext cx="12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Try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again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1833" y="2721352"/>
            <a:ext cx="12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Try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again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6811" y="4642276"/>
            <a:ext cx="12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Try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27562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220</TotalTime>
  <Words>106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</vt:lpstr>
      <vt:lpstr>Twinkl</vt:lpstr>
      <vt:lpstr>Sassoon Infant Rg</vt:lpstr>
      <vt:lpstr>Arial</vt:lpstr>
      <vt:lpstr>Calibri</vt:lpstr>
      <vt:lpstr>Office Theme</vt:lpstr>
      <vt:lpstr>PowerPoint Presentation</vt:lpstr>
      <vt:lpstr>We can see pattern all around us.</vt:lpstr>
      <vt:lpstr>There are also patterns…</vt:lpstr>
      <vt:lpstr>There are also patterns…</vt:lpstr>
      <vt:lpstr>Rangoli Patterns</vt:lpstr>
      <vt:lpstr>Which are patterns?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Maddie Cummins</dc:creator>
  <cp:lastModifiedBy>Rosie Pumfrett</cp:lastModifiedBy>
  <cp:revision>22</cp:revision>
  <dcterms:created xsi:type="dcterms:W3CDTF">2020-03-10T04:34:38Z</dcterms:created>
  <dcterms:modified xsi:type="dcterms:W3CDTF">2022-03-22T16:57:31Z</dcterms:modified>
</cp:coreProperties>
</file>