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Twinkl" panose="020B0604020202020204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072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CFD65-B5F3-4831-9080-7DD7628AB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63" y="765176"/>
            <a:ext cx="3025430" cy="5327650"/>
          </a:xfrm>
          <a:prstGeom prst="rect">
            <a:avLst/>
          </a:prstGeom>
        </p:spPr>
      </p:pic>
      <p:sp>
        <p:nvSpPr>
          <p:cNvPr id="4" name="Right Arrow 5">
            <a:hlinkClick r:id="rId4" action="ppaction://hlinksldjump"/>
            <a:extLst>
              <a:ext uri="{FF2B5EF4-FFF2-40B4-BE49-F238E27FC236}">
                <a16:creationId xmlns:a16="http://schemas.microsoft.com/office/drawing/2014/main" id="{3BD2E26F-0F1C-4362-98A2-EC7EDCED3161}"/>
              </a:ext>
            </a:extLst>
          </p:cNvPr>
          <p:cNvSpPr/>
          <p:nvPr/>
        </p:nvSpPr>
        <p:spPr>
          <a:xfrm>
            <a:off x="7911425" y="6072491"/>
            <a:ext cx="828000" cy="396000"/>
          </a:xfrm>
          <a:prstGeom prst="roundRect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67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r="3168"/>
          <a:stretch/>
        </p:blipFill>
        <p:spPr>
          <a:xfrm>
            <a:off x="539495" y="549275"/>
            <a:ext cx="8064755" cy="5759450"/>
          </a:xfrm>
          <a:prstGeom prst="roundRect">
            <a:avLst>
              <a:gd name="adj" fmla="val 2558"/>
            </a:avLst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2607BB-5928-4D81-B505-BEDCF89C2528}"/>
              </a:ext>
            </a:extLst>
          </p:cNvPr>
          <p:cNvSpPr/>
          <p:nvPr/>
        </p:nvSpPr>
        <p:spPr>
          <a:xfrm>
            <a:off x="1186609" y="536331"/>
            <a:ext cx="7122128" cy="1547446"/>
          </a:xfrm>
          <a:custGeom>
            <a:avLst/>
            <a:gdLst>
              <a:gd name="connsiteX0" fmla="*/ 26729 w 7122128"/>
              <a:gd name="connsiteY0" fmla="*/ 175846 h 1547446"/>
              <a:gd name="connsiteX1" fmla="*/ 97068 w 7122128"/>
              <a:gd name="connsiteY1" fmla="*/ 123092 h 1547446"/>
              <a:gd name="connsiteX2" fmla="*/ 132237 w 7122128"/>
              <a:gd name="connsiteY2" fmla="*/ 96715 h 1547446"/>
              <a:gd name="connsiteX3" fmla="*/ 264122 w 7122128"/>
              <a:gd name="connsiteY3" fmla="*/ 43961 h 1547446"/>
              <a:gd name="connsiteX4" fmla="*/ 299291 w 7122128"/>
              <a:gd name="connsiteY4" fmla="*/ 35169 h 1547446"/>
              <a:gd name="connsiteX5" fmla="*/ 387214 w 7122128"/>
              <a:gd name="connsiteY5" fmla="*/ 26377 h 1547446"/>
              <a:gd name="connsiteX6" fmla="*/ 545476 w 7122128"/>
              <a:gd name="connsiteY6" fmla="*/ 0 h 1547446"/>
              <a:gd name="connsiteX7" fmla="*/ 879583 w 7122128"/>
              <a:gd name="connsiteY7" fmla="*/ 8792 h 1547446"/>
              <a:gd name="connsiteX8" fmla="*/ 958714 w 7122128"/>
              <a:gd name="connsiteY8" fmla="*/ 17584 h 1547446"/>
              <a:gd name="connsiteX9" fmla="*/ 1037845 w 7122128"/>
              <a:gd name="connsiteY9" fmla="*/ 52754 h 1547446"/>
              <a:gd name="connsiteX10" fmla="*/ 1090599 w 7122128"/>
              <a:gd name="connsiteY10" fmla="*/ 61546 h 1547446"/>
              <a:gd name="connsiteX11" fmla="*/ 1116976 w 7122128"/>
              <a:gd name="connsiteY11" fmla="*/ 79131 h 1547446"/>
              <a:gd name="connsiteX12" fmla="*/ 1222483 w 7122128"/>
              <a:gd name="connsiteY12" fmla="*/ 96715 h 1547446"/>
              <a:gd name="connsiteX13" fmla="*/ 1248860 w 7122128"/>
              <a:gd name="connsiteY13" fmla="*/ 114300 h 1547446"/>
              <a:gd name="connsiteX14" fmla="*/ 1530214 w 7122128"/>
              <a:gd name="connsiteY14" fmla="*/ 140677 h 1547446"/>
              <a:gd name="connsiteX15" fmla="*/ 1697268 w 7122128"/>
              <a:gd name="connsiteY15" fmla="*/ 158261 h 1547446"/>
              <a:gd name="connsiteX16" fmla="*/ 1802776 w 7122128"/>
              <a:gd name="connsiteY16" fmla="*/ 175846 h 1547446"/>
              <a:gd name="connsiteX17" fmla="*/ 1837945 w 7122128"/>
              <a:gd name="connsiteY17" fmla="*/ 184638 h 1547446"/>
              <a:gd name="connsiteX18" fmla="*/ 1864322 w 7122128"/>
              <a:gd name="connsiteY18" fmla="*/ 193431 h 1547446"/>
              <a:gd name="connsiteX19" fmla="*/ 1934660 w 7122128"/>
              <a:gd name="connsiteY19" fmla="*/ 202223 h 1547446"/>
              <a:gd name="connsiteX20" fmla="*/ 1961037 w 7122128"/>
              <a:gd name="connsiteY20" fmla="*/ 211015 h 1547446"/>
              <a:gd name="connsiteX21" fmla="*/ 1996206 w 7122128"/>
              <a:gd name="connsiteY21" fmla="*/ 219807 h 1547446"/>
              <a:gd name="connsiteX22" fmla="*/ 2022583 w 7122128"/>
              <a:gd name="connsiteY22" fmla="*/ 237392 h 1547446"/>
              <a:gd name="connsiteX23" fmla="*/ 2075337 w 7122128"/>
              <a:gd name="connsiteY23" fmla="*/ 254977 h 1547446"/>
              <a:gd name="connsiteX24" fmla="*/ 2101714 w 7122128"/>
              <a:gd name="connsiteY24" fmla="*/ 263769 h 1547446"/>
              <a:gd name="connsiteX25" fmla="*/ 2128091 w 7122128"/>
              <a:gd name="connsiteY25" fmla="*/ 281354 h 1547446"/>
              <a:gd name="connsiteX26" fmla="*/ 2154468 w 7122128"/>
              <a:gd name="connsiteY26" fmla="*/ 290146 h 1547446"/>
              <a:gd name="connsiteX27" fmla="*/ 2216014 w 7122128"/>
              <a:gd name="connsiteY27" fmla="*/ 307731 h 1547446"/>
              <a:gd name="connsiteX28" fmla="*/ 2251183 w 7122128"/>
              <a:gd name="connsiteY28" fmla="*/ 325315 h 1547446"/>
              <a:gd name="connsiteX29" fmla="*/ 2286353 w 7122128"/>
              <a:gd name="connsiteY29" fmla="*/ 334107 h 1547446"/>
              <a:gd name="connsiteX30" fmla="*/ 2383068 w 7122128"/>
              <a:gd name="connsiteY30" fmla="*/ 360484 h 1547446"/>
              <a:gd name="connsiteX31" fmla="*/ 2444614 w 7122128"/>
              <a:gd name="connsiteY31" fmla="*/ 386861 h 1547446"/>
              <a:gd name="connsiteX32" fmla="*/ 2488576 w 7122128"/>
              <a:gd name="connsiteY32" fmla="*/ 404446 h 1547446"/>
              <a:gd name="connsiteX33" fmla="*/ 2550122 w 7122128"/>
              <a:gd name="connsiteY33" fmla="*/ 422031 h 1547446"/>
              <a:gd name="connsiteX34" fmla="*/ 2620460 w 7122128"/>
              <a:gd name="connsiteY34" fmla="*/ 457200 h 1547446"/>
              <a:gd name="connsiteX35" fmla="*/ 2646837 w 7122128"/>
              <a:gd name="connsiteY35" fmla="*/ 448407 h 1547446"/>
              <a:gd name="connsiteX36" fmla="*/ 2690799 w 7122128"/>
              <a:gd name="connsiteY36" fmla="*/ 465992 h 1547446"/>
              <a:gd name="connsiteX37" fmla="*/ 2769929 w 7122128"/>
              <a:gd name="connsiteY37" fmla="*/ 483577 h 1547446"/>
              <a:gd name="connsiteX38" fmla="*/ 2796306 w 7122128"/>
              <a:gd name="connsiteY38" fmla="*/ 501161 h 1547446"/>
              <a:gd name="connsiteX39" fmla="*/ 2928191 w 7122128"/>
              <a:gd name="connsiteY39" fmla="*/ 527538 h 1547446"/>
              <a:gd name="connsiteX40" fmla="*/ 3077660 w 7122128"/>
              <a:gd name="connsiteY40" fmla="*/ 553915 h 1547446"/>
              <a:gd name="connsiteX41" fmla="*/ 3183168 w 7122128"/>
              <a:gd name="connsiteY41" fmla="*/ 571500 h 1547446"/>
              <a:gd name="connsiteX42" fmla="*/ 3429353 w 7122128"/>
              <a:gd name="connsiteY42" fmla="*/ 562707 h 1547446"/>
              <a:gd name="connsiteX43" fmla="*/ 3561237 w 7122128"/>
              <a:gd name="connsiteY43" fmla="*/ 545123 h 1547446"/>
              <a:gd name="connsiteX44" fmla="*/ 3596406 w 7122128"/>
              <a:gd name="connsiteY44" fmla="*/ 536331 h 1547446"/>
              <a:gd name="connsiteX45" fmla="*/ 3622783 w 7122128"/>
              <a:gd name="connsiteY45" fmla="*/ 527538 h 1547446"/>
              <a:gd name="connsiteX46" fmla="*/ 3860176 w 7122128"/>
              <a:gd name="connsiteY46" fmla="*/ 509954 h 1547446"/>
              <a:gd name="connsiteX47" fmla="*/ 3886553 w 7122128"/>
              <a:gd name="connsiteY47" fmla="*/ 501161 h 1547446"/>
              <a:gd name="connsiteX48" fmla="*/ 3948099 w 7122128"/>
              <a:gd name="connsiteY48" fmla="*/ 492369 h 1547446"/>
              <a:gd name="connsiteX49" fmla="*/ 4009645 w 7122128"/>
              <a:gd name="connsiteY49" fmla="*/ 474784 h 1547446"/>
              <a:gd name="connsiteX50" fmla="*/ 4044814 w 7122128"/>
              <a:gd name="connsiteY50" fmla="*/ 457200 h 1547446"/>
              <a:gd name="connsiteX51" fmla="*/ 4097568 w 7122128"/>
              <a:gd name="connsiteY51" fmla="*/ 439615 h 1547446"/>
              <a:gd name="connsiteX52" fmla="*/ 4123945 w 7122128"/>
              <a:gd name="connsiteY52" fmla="*/ 422031 h 1547446"/>
              <a:gd name="connsiteX53" fmla="*/ 4247037 w 7122128"/>
              <a:gd name="connsiteY53" fmla="*/ 404446 h 1547446"/>
              <a:gd name="connsiteX54" fmla="*/ 4273414 w 7122128"/>
              <a:gd name="connsiteY54" fmla="*/ 395654 h 1547446"/>
              <a:gd name="connsiteX55" fmla="*/ 4713029 w 7122128"/>
              <a:gd name="connsiteY55" fmla="*/ 378069 h 1547446"/>
              <a:gd name="connsiteX56" fmla="*/ 5082306 w 7122128"/>
              <a:gd name="connsiteY56" fmla="*/ 386861 h 1547446"/>
              <a:gd name="connsiteX57" fmla="*/ 5108683 w 7122128"/>
              <a:gd name="connsiteY57" fmla="*/ 395654 h 1547446"/>
              <a:gd name="connsiteX58" fmla="*/ 5152645 w 7122128"/>
              <a:gd name="connsiteY58" fmla="*/ 404446 h 1547446"/>
              <a:gd name="connsiteX59" fmla="*/ 5205399 w 7122128"/>
              <a:gd name="connsiteY59" fmla="*/ 422031 h 1547446"/>
              <a:gd name="connsiteX60" fmla="*/ 5372453 w 7122128"/>
              <a:gd name="connsiteY60" fmla="*/ 439615 h 1547446"/>
              <a:gd name="connsiteX61" fmla="*/ 5398829 w 7122128"/>
              <a:gd name="connsiteY61" fmla="*/ 448407 h 1547446"/>
              <a:gd name="connsiteX62" fmla="*/ 5785691 w 7122128"/>
              <a:gd name="connsiteY62" fmla="*/ 448407 h 1547446"/>
              <a:gd name="connsiteX63" fmla="*/ 5970329 w 7122128"/>
              <a:gd name="connsiteY63" fmla="*/ 439615 h 1547446"/>
              <a:gd name="connsiteX64" fmla="*/ 6049460 w 7122128"/>
              <a:gd name="connsiteY64" fmla="*/ 422031 h 1547446"/>
              <a:gd name="connsiteX65" fmla="*/ 6102214 w 7122128"/>
              <a:gd name="connsiteY65" fmla="*/ 404446 h 1547446"/>
              <a:gd name="connsiteX66" fmla="*/ 6330814 w 7122128"/>
              <a:gd name="connsiteY66" fmla="*/ 413238 h 1547446"/>
              <a:gd name="connsiteX67" fmla="*/ 6427529 w 7122128"/>
              <a:gd name="connsiteY67" fmla="*/ 430823 h 1547446"/>
              <a:gd name="connsiteX68" fmla="*/ 6480283 w 7122128"/>
              <a:gd name="connsiteY68" fmla="*/ 448407 h 1547446"/>
              <a:gd name="connsiteX69" fmla="*/ 6524245 w 7122128"/>
              <a:gd name="connsiteY69" fmla="*/ 457200 h 1547446"/>
              <a:gd name="connsiteX70" fmla="*/ 6550622 w 7122128"/>
              <a:gd name="connsiteY70" fmla="*/ 465992 h 1547446"/>
              <a:gd name="connsiteX71" fmla="*/ 6629753 w 7122128"/>
              <a:gd name="connsiteY71" fmla="*/ 483577 h 1547446"/>
              <a:gd name="connsiteX72" fmla="*/ 6656129 w 7122128"/>
              <a:gd name="connsiteY72" fmla="*/ 492369 h 1547446"/>
              <a:gd name="connsiteX73" fmla="*/ 6726468 w 7122128"/>
              <a:gd name="connsiteY73" fmla="*/ 509954 h 1547446"/>
              <a:gd name="connsiteX74" fmla="*/ 6779222 w 7122128"/>
              <a:gd name="connsiteY74" fmla="*/ 536331 h 1547446"/>
              <a:gd name="connsiteX75" fmla="*/ 6805599 w 7122128"/>
              <a:gd name="connsiteY75" fmla="*/ 553915 h 1547446"/>
              <a:gd name="connsiteX76" fmla="*/ 6840768 w 7122128"/>
              <a:gd name="connsiteY76" fmla="*/ 562707 h 1547446"/>
              <a:gd name="connsiteX77" fmla="*/ 6902314 w 7122128"/>
              <a:gd name="connsiteY77" fmla="*/ 589084 h 1547446"/>
              <a:gd name="connsiteX78" fmla="*/ 6928691 w 7122128"/>
              <a:gd name="connsiteY78" fmla="*/ 597877 h 1547446"/>
              <a:gd name="connsiteX79" fmla="*/ 6955068 w 7122128"/>
              <a:gd name="connsiteY79" fmla="*/ 615461 h 1547446"/>
              <a:gd name="connsiteX80" fmla="*/ 6981445 w 7122128"/>
              <a:gd name="connsiteY80" fmla="*/ 624254 h 1547446"/>
              <a:gd name="connsiteX81" fmla="*/ 7034199 w 7122128"/>
              <a:gd name="connsiteY81" fmla="*/ 659423 h 1547446"/>
              <a:gd name="connsiteX82" fmla="*/ 7086953 w 7122128"/>
              <a:gd name="connsiteY82" fmla="*/ 738554 h 1547446"/>
              <a:gd name="connsiteX83" fmla="*/ 7104537 w 7122128"/>
              <a:gd name="connsiteY83" fmla="*/ 764931 h 1547446"/>
              <a:gd name="connsiteX84" fmla="*/ 7113329 w 7122128"/>
              <a:gd name="connsiteY84" fmla="*/ 800100 h 1547446"/>
              <a:gd name="connsiteX85" fmla="*/ 7113329 w 7122128"/>
              <a:gd name="connsiteY85" fmla="*/ 1002323 h 1547446"/>
              <a:gd name="connsiteX86" fmla="*/ 7095745 w 7122128"/>
              <a:gd name="connsiteY86" fmla="*/ 1055077 h 1547446"/>
              <a:gd name="connsiteX87" fmla="*/ 7078160 w 7122128"/>
              <a:gd name="connsiteY87" fmla="*/ 1081454 h 1547446"/>
              <a:gd name="connsiteX88" fmla="*/ 7069368 w 7122128"/>
              <a:gd name="connsiteY88" fmla="*/ 1107831 h 1547446"/>
              <a:gd name="connsiteX89" fmla="*/ 7016614 w 7122128"/>
              <a:gd name="connsiteY89" fmla="*/ 1160584 h 1547446"/>
              <a:gd name="connsiteX90" fmla="*/ 6981445 w 7122128"/>
              <a:gd name="connsiteY90" fmla="*/ 1204546 h 1547446"/>
              <a:gd name="connsiteX91" fmla="*/ 6928691 w 7122128"/>
              <a:gd name="connsiteY91" fmla="*/ 1248507 h 1547446"/>
              <a:gd name="connsiteX92" fmla="*/ 6893522 w 7122128"/>
              <a:gd name="connsiteY92" fmla="*/ 1257300 h 1547446"/>
              <a:gd name="connsiteX93" fmla="*/ 6831976 w 7122128"/>
              <a:gd name="connsiteY93" fmla="*/ 1274884 h 1547446"/>
              <a:gd name="connsiteX94" fmla="*/ 6805599 w 7122128"/>
              <a:gd name="connsiteY94" fmla="*/ 1292469 h 1547446"/>
              <a:gd name="connsiteX95" fmla="*/ 6744053 w 7122128"/>
              <a:gd name="connsiteY95" fmla="*/ 1310054 h 1547446"/>
              <a:gd name="connsiteX96" fmla="*/ 6708883 w 7122128"/>
              <a:gd name="connsiteY96" fmla="*/ 1327638 h 1547446"/>
              <a:gd name="connsiteX97" fmla="*/ 6673714 w 7122128"/>
              <a:gd name="connsiteY97" fmla="*/ 1336431 h 1547446"/>
              <a:gd name="connsiteX98" fmla="*/ 6612168 w 7122128"/>
              <a:gd name="connsiteY98" fmla="*/ 1354015 h 1547446"/>
              <a:gd name="connsiteX99" fmla="*/ 6533037 w 7122128"/>
              <a:gd name="connsiteY99" fmla="*/ 1380392 h 1547446"/>
              <a:gd name="connsiteX100" fmla="*/ 6506660 w 7122128"/>
              <a:gd name="connsiteY100" fmla="*/ 1389184 h 1547446"/>
              <a:gd name="connsiteX101" fmla="*/ 5847237 w 7122128"/>
              <a:gd name="connsiteY101" fmla="*/ 1406769 h 1547446"/>
              <a:gd name="connsiteX102" fmla="*/ 5812068 w 7122128"/>
              <a:gd name="connsiteY102" fmla="*/ 1415561 h 1547446"/>
              <a:gd name="connsiteX103" fmla="*/ 5785691 w 7122128"/>
              <a:gd name="connsiteY103" fmla="*/ 1424354 h 1547446"/>
              <a:gd name="connsiteX104" fmla="*/ 5609845 w 7122128"/>
              <a:gd name="connsiteY104" fmla="*/ 1415561 h 1547446"/>
              <a:gd name="connsiteX105" fmla="*/ 5513129 w 7122128"/>
              <a:gd name="connsiteY105" fmla="*/ 1397977 h 1547446"/>
              <a:gd name="connsiteX106" fmla="*/ 5469168 w 7122128"/>
              <a:gd name="connsiteY106" fmla="*/ 1389184 h 1547446"/>
              <a:gd name="connsiteX107" fmla="*/ 5416414 w 7122128"/>
              <a:gd name="connsiteY107" fmla="*/ 1371600 h 1547446"/>
              <a:gd name="connsiteX108" fmla="*/ 5363660 w 7122128"/>
              <a:gd name="connsiteY108" fmla="*/ 1362807 h 1547446"/>
              <a:gd name="connsiteX109" fmla="*/ 5310906 w 7122128"/>
              <a:gd name="connsiteY109" fmla="*/ 1345223 h 1547446"/>
              <a:gd name="connsiteX110" fmla="*/ 5284529 w 7122128"/>
              <a:gd name="connsiteY110" fmla="*/ 1336431 h 1547446"/>
              <a:gd name="connsiteX111" fmla="*/ 5214191 w 7122128"/>
              <a:gd name="connsiteY111" fmla="*/ 1318846 h 1547446"/>
              <a:gd name="connsiteX112" fmla="*/ 5143853 w 7122128"/>
              <a:gd name="connsiteY112" fmla="*/ 1301261 h 1547446"/>
              <a:gd name="connsiteX113" fmla="*/ 5108683 w 7122128"/>
              <a:gd name="connsiteY113" fmla="*/ 1292469 h 1547446"/>
              <a:gd name="connsiteX114" fmla="*/ 5064722 w 7122128"/>
              <a:gd name="connsiteY114" fmla="*/ 1283677 h 1547446"/>
              <a:gd name="connsiteX115" fmla="*/ 4985591 w 7122128"/>
              <a:gd name="connsiteY115" fmla="*/ 1257300 h 1547446"/>
              <a:gd name="connsiteX116" fmla="*/ 4959214 w 7122128"/>
              <a:gd name="connsiteY116" fmla="*/ 1248507 h 1547446"/>
              <a:gd name="connsiteX117" fmla="*/ 4915253 w 7122128"/>
              <a:gd name="connsiteY117" fmla="*/ 1239715 h 1547446"/>
              <a:gd name="connsiteX118" fmla="*/ 4862499 w 7122128"/>
              <a:gd name="connsiteY118" fmla="*/ 1222131 h 1547446"/>
              <a:gd name="connsiteX119" fmla="*/ 4827329 w 7122128"/>
              <a:gd name="connsiteY119" fmla="*/ 1213338 h 1547446"/>
              <a:gd name="connsiteX120" fmla="*/ 4739406 w 7122128"/>
              <a:gd name="connsiteY120" fmla="*/ 1222131 h 1547446"/>
              <a:gd name="connsiteX121" fmla="*/ 4713029 w 7122128"/>
              <a:gd name="connsiteY121" fmla="*/ 1230923 h 1547446"/>
              <a:gd name="connsiteX122" fmla="*/ 4519599 w 7122128"/>
              <a:gd name="connsiteY122" fmla="*/ 1257300 h 1547446"/>
              <a:gd name="connsiteX123" fmla="*/ 4422883 w 7122128"/>
              <a:gd name="connsiteY123" fmla="*/ 1283677 h 1547446"/>
              <a:gd name="connsiteX124" fmla="*/ 4387714 w 7122128"/>
              <a:gd name="connsiteY124" fmla="*/ 1301261 h 1547446"/>
              <a:gd name="connsiteX125" fmla="*/ 4326168 w 7122128"/>
              <a:gd name="connsiteY125" fmla="*/ 1310054 h 1547446"/>
              <a:gd name="connsiteX126" fmla="*/ 4264622 w 7122128"/>
              <a:gd name="connsiteY126" fmla="*/ 1354015 h 1547446"/>
              <a:gd name="connsiteX127" fmla="*/ 4203076 w 7122128"/>
              <a:gd name="connsiteY127" fmla="*/ 1371600 h 1547446"/>
              <a:gd name="connsiteX128" fmla="*/ 4167906 w 7122128"/>
              <a:gd name="connsiteY128" fmla="*/ 1389184 h 1547446"/>
              <a:gd name="connsiteX129" fmla="*/ 4088776 w 7122128"/>
              <a:gd name="connsiteY129" fmla="*/ 1406769 h 1547446"/>
              <a:gd name="connsiteX130" fmla="*/ 4044814 w 7122128"/>
              <a:gd name="connsiteY130" fmla="*/ 1424354 h 1547446"/>
              <a:gd name="connsiteX131" fmla="*/ 3992060 w 7122128"/>
              <a:gd name="connsiteY131" fmla="*/ 1441938 h 1547446"/>
              <a:gd name="connsiteX132" fmla="*/ 3956891 w 7122128"/>
              <a:gd name="connsiteY132" fmla="*/ 1459523 h 1547446"/>
              <a:gd name="connsiteX133" fmla="*/ 3904137 w 7122128"/>
              <a:gd name="connsiteY133" fmla="*/ 1477107 h 1547446"/>
              <a:gd name="connsiteX134" fmla="*/ 3851383 w 7122128"/>
              <a:gd name="connsiteY134" fmla="*/ 1494692 h 1547446"/>
              <a:gd name="connsiteX135" fmla="*/ 3781045 w 7122128"/>
              <a:gd name="connsiteY135" fmla="*/ 1512277 h 1547446"/>
              <a:gd name="connsiteX136" fmla="*/ 3754668 w 7122128"/>
              <a:gd name="connsiteY136" fmla="*/ 1521069 h 1547446"/>
              <a:gd name="connsiteX137" fmla="*/ 3684329 w 7122128"/>
              <a:gd name="connsiteY137" fmla="*/ 1529861 h 1547446"/>
              <a:gd name="connsiteX138" fmla="*/ 3640368 w 7122128"/>
              <a:gd name="connsiteY138" fmla="*/ 1538654 h 1547446"/>
              <a:gd name="connsiteX139" fmla="*/ 3508483 w 7122128"/>
              <a:gd name="connsiteY139" fmla="*/ 1547446 h 1547446"/>
              <a:gd name="connsiteX140" fmla="*/ 2796306 w 7122128"/>
              <a:gd name="connsiteY140" fmla="*/ 1529861 h 1547446"/>
              <a:gd name="connsiteX141" fmla="*/ 2708383 w 7122128"/>
              <a:gd name="connsiteY141" fmla="*/ 1503484 h 1547446"/>
              <a:gd name="connsiteX142" fmla="*/ 2664422 w 7122128"/>
              <a:gd name="connsiteY142" fmla="*/ 1494692 h 1547446"/>
              <a:gd name="connsiteX143" fmla="*/ 2594083 w 7122128"/>
              <a:gd name="connsiteY143" fmla="*/ 1468315 h 1547446"/>
              <a:gd name="connsiteX144" fmla="*/ 2550122 w 7122128"/>
              <a:gd name="connsiteY144" fmla="*/ 1459523 h 1547446"/>
              <a:gd name="connsiteX145" fmla="*/ 2523745 w 7122128"/>
              <a:gd name="connsiteY145" fmla="*/ 1441938 h 1547446"/>
              <a:gd name="connsiteX146" fmla="*/ 2470991 w 7122128"/>
              <a:gd name="connsiteY146" fmla="*/ 1433146 h 1547446"/>
              <a:gd name="connsiteX147" fmla="*/ 2444614 w 7122128"/>
              <a:gd name="connsiteY147" fmla="*/ 1424354 h 1547446"/>
              <a:gd name="connsiteX148" fmla="*/ 2391860 w 7122128"/>
              <a:gd name="connsiteY148" fmla="*/ 1397977 h 1547446"/>
              <a:gd name="connsiteX149" fmla="*/ 2365483 w 7122128"/>
              <a:gd name="connsiteY149" fmla="*/ 1380392 h 1547446"/>
              <a:gd name="connsiteX150" fmla="*/ 2339106 w 7122128"/>
              <a:gd name="connsiteY150" fmla="*/ 1371600 h 1547446"/>
              <a:gd name="connsiteX151" fmla="*/ 2295145 w 7122128"/>
              <a:gd name="connsiteY151" fmla="*/ 1345223 h 1547446"/>
              <a:gd name="connsiteX152" fmla="*/ 2224806 w 7122128"/>
              <a:gd name="connsiteY152" fmla="*/ 1327638 h 1547446"/>
              <a:gd name="connsiteX153" fmla="*/ 2198429 w 7122128"/>
              <a:gd name="connsiteY153" fmla="*/ 1318846 h 1547446"/>
              <a:gd name="connsiteX154" fmla="*/ 2154468 w 7122128"/>
              <a:gd name="connsiteY154" fmla="*/ 1274884 h 1547446"/>
              <a:gd name="connsiteX155" fmla="*/ 2128091 w 7122128"/>
              <a:gd name="connsiteY155" fmla="*/ 1257300 h 1547446"/>
              <a:gd name="connsiteX156" fmla="*/ 2084129 w 7122128"/>
              <a:gd name="connsiteY156" fmla="*/ 1204546 h 1547446"/>
              <a:gd name="connsiteX157" fmla="*/ 2004999 w 7122128"/>
              <a:gd name="connsiteY157" fmla="*/ 1160584 h 1547446"/>
              <a:gd name="connsiteX158" fmla="*/ 1978622 w 7122128"/>
              <a:gd name="connsiteY158" fmla="*/ 1143000 h 1547446"/>
              <a:gd name="connsiteX159" fmla="*/ 1952245 w 7122128"/>
              <a:gd name="connsiteY159" fmla="*/ 1134207 h 1547446"/>
              <a:gd name="connsiteX160" fmla="*/ 1890699 w 7122128"/>
              <a:gd name="connsiteY160" fmla="*/ 1099038 h 1547446"/>
              <a:gd name="connsiteX161" fmla="*/ 1855529 w 7122128"/>
              <a:gd name="connsiteY161" fmla="*/ 1063869 h 1547446"/>
              <a:gd name="connsiteX162" fmla="*/ 1802776 w 7122128"/>
              <a:gd name="connsiteY162" fmla="*/ 1011115 h 1547446"/>
              <a:gd name="connsiteX163" fmla="*/ 1767606 w 7122128"/>
              <a:gd name="connsiteY163" fmla="*/ 984738 h 1547446"/>
              <a:gd name="connsiteX164" fmla="*/ 1723645 w 7122128"/>
              <a:gd name="connsiteY164" fmla="*/ 949569 h 1547446"/>
              <a:gd name="connsiteX165" fmla="*/ 1697268 w 7122128"/>
              <a:gd name="connsiteY165" fmla="*/ 923192 h 1547446"/>
              <a:gd name="connsiteX166" fmla="*/ 1670891 w 7122128"/>
              <a:gd name="connsiteY166" fmla="*/ 905607 h 1547446"/>
              <a:gd name="connsiteX167" fmla="*/ 1618137 w 7122128"/>
              <a:gd name="connsiteY167" fmla="*/ 852854 h 1547446"/>
              <a:gd name="connsiteX168" fmla="*/ 1591760 w 7122128"/>
              <a:gd name="connsiteY168" fmla="*/ 826477 h 1547446"/>
              <a:gd name="connsiteX169" fmla="*/ 1539006 w 7122128"/>
              <a:gd name="connsiteY169" fmla="*/ 791307 h 1547446"/>
              <a:gd name="connsiteX170" fmla="*/ 1512629 w 7122128"/>
              <a:gd name="connsiteY170" fmla="*/ 773723 h 1547446"/>
              <a:gd name="connsiteX171" fmla="*/ 1433499 w 7122128"/>
              <a:gd name="connsiteY171" fmla="*/ 685800 h 1547446"/>
              <a:gd name="connsiteX172" fmla="*/ 1380745 w 7122128"/>
              <a:gd name="connsiteY172" fmla="*/ 650631 h 1547446"/>
              <a:gd name="connsiteX173" fmla="*/ 1310406 w 7122128"/>
              <a:gd name="connsiteY173" fmla="*/ 615461 h 1547446"/>
              <a:gd name="connsiteX174" fmla="*/ 1275237 w 7122128"/>
              <a:gd name="connsiteY174" fmla="*/ 589084 h 1547446"/>
              <a:gd name="connsiteX175" fmla="*/ 1178522 w 7122128"/>
              <a:gd name="connsiteY175" fmla="*/ 545123 h 1547446"/>
              <a:gd name="connsiteX176" fmla="*/ 1108183 w 7122128"/>
              <a:gd name="connsiteY176" fmla="*/ 518746 h 1547446"/>
              <a:gd name="connsiteX177" fmla="*/ 1011468 w 7122128"/>
              <a:gd name="connsiteY177" fmla="*/ 509954 h 1547446"/>
              <a:gd name="connsiteX178" fmla="*/ 861999 w 7122128"/>
              <a:gd name="connsiteY178" fmla="*/ 527538 h 1547446"/>
              <a:gd name="connsiteX179" fmla="*/ 809245 w 7122128"/>
              <a:gd name="connsiteY179" fmla="*/ 553915 h 1547446"/>
              <a:gd name="connsiteX180" fmla="*/ 659776 w 7122128"/>
              <a:gd name="connsiteY180" fmla="*/ 571500 h 1547446"/>
              <a:gd name="connsiteX181" fmla="*/ 272914 w 7122128"/>
              <a:gd name="connsiteY181" fmla="*/ 562707 h 1547446"/>
              <a:gd name="connsiteX182" fmla="*/ 220160 w 7122128"/>
              <a:gd name="connsiteY182" fmla="*/ 545123 h 1547446"/>
              <a:gd name="connsiteX183" fmla="*/ 193783 w 7122128"/>
              <a:gd name="connsiteY183" fmla="*/ 536331 h 1547446"/>
              <a:gd name="connsiteX184" fmla="*/ 167406 w 7122128"/>
              <a:gd name="connsiteY184" fmla="*/ 509954 h 1547446"/>
              <a:gd name="connsiteX185" fmla="*/ 70691 w 7122128"/>
              <a:gd name="connsiteY185" fmla="*/ 457200 h 1547446"/>
              <a:gd name="connsiteX186" fmla="*/ 26729 w 7122128"/>
              <a:gd name="connsiteY186" fmla="*/ 404446 h 1547446"/>
              <a:gd name="connsiteX187" fmla="*/ 17937 w 7122128"/>
              <a:gd name="connsiteY187" fmla="*/ 378069 h 1547446"/>
              <a:gd name="connsiteX188" fmla="*/ 353 w 7122128"/>
              <a:gd name="connsiteY188" fmla="*/ 263769 h 1547446"/>
              <a:gd name="connsiteX189" fmla="*/ 353 w 7122128"/>
              <a:gd name="connsiteY189" fmla="*/ 237392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122128" h="1547446">
                <a:moveTo>
                  <a:pt x="26729" y="175846"/>
                </a:moveTo>
                <a:cubicBezTo>
                  <a:pt x="120380" y="100927"/>
                  <a:pt x="31744" y="169753"/>
                  <a:pt x="97068" y="123092"/>
                </a:cubicBezTo>
                <a:cubicBezTo>
                  <a:pt x="108992" y="114575"/>
                  <a:pt x="119671" y="104254"/>
                  <a:pt x="132237" y="96715"/>
                </a:cubicBezTo>
                <a:cubicBezTo>
                  <a:pt x="171218" y="73326"/>
                  <a:pt x="220987" y="54745"/>
                  <a:pt x="264122" y="43961"/>
                </a:cubicBezTo>
                <a:cubicBezTo>
                  <a:pt x="275845" y="41030"/>
                  <a:pt x="287329" y="36878"/>
                  <a:pt x="299291" y="35169"/>
                </a:cubicBezTo>
                <a:cubicBezTo>
                  <a:pt x="328449" y="31004"/>
                  <a:pt x="357906" y="29308"/>
                  <a:pt x="387214" y="26377"/>
                </a:cubicBezTo>
                <a:cubicBezTo>
                  <a:pt x="473448" y="-2368"/>
                  <a:pt x="421496" y="10331"/>
                  <a:pt x="545476" y="0"/>
                </a:cubicBezTo>
                <a:lnTo>
                  <a:pt x="879583" y="8792"/>
                </a:lnTo>
                <a:cubicBezTo>
                  <a:pt x="906098" y="9920"/>
                  <a:pt x="932764" y="12023"/>
                  <a:pt x="958714" y="17584"/>
                </a:cubicBezTo>
                <a:cubicBezTo>
                  <a:pt x="1031712" y="33226"/>
                  <a:pt x="974552" y="33766"/>
                  <a:pt x="1037845" y="52754"/>
                </a:cubicBezTo>
                <a:cubicBezTo>
                  <a:pt x="1054920" y="57877"/>
                  <a:pt x="1073014" y="58615"/>
                  <a:pt x="1090599" y="61546"/>
                </a:cubicBezTo>
                <a:cubicBezTo>
                  <a:pt x="1099391" y="67408"/>
                  <a:pt x="1107524" y="74405"/>
                  <a:pt x="1116976" y="79131"/>
                </a:cubicBezTo>
                <a:cubicBezTo>
                  <a:pt x="1146434" y="93860"/>
                  <a:pt x="1197415" y="93930"/>
                  <a:pt x="1222483" y="96715"/>
                </a:cubicBezTo>
                <a:cubicBezTo>
                  <a:pt x="1231275" y="102577"/>
                  <a:pt x="1238929" y="110689"/>
                  <a:pt x="1248860" y="114300"/>
                </a:cubicBezTo>
                <a:cubicBezTo>
                  <a:pt x="1338562" y="146919"/>
                  <a:pt x="1437595" y="136818"/>
                  <a:pt x="1530214" y="140677"/>
                </a:cubicBezTo>
                <a:cubicBezTo>
                  <a:pt x="1585899" y="146538"/>
                  <a:pt x="1644149" y="140553"/>
                  <a:pt x="1697268" y="158261"/>
                </a:cubicBezTo>
                <a:cubicBezTo>
                  <a:pt x="1748822" y="175447"/>
                  <a:pt x="1714434" y="166031"/>
                  <a:pt x="1802776" y="175846"/>
                </a:cubicBezTo>
                <a:cubicBezTo>
                  <a:pt x="1814499" y="178777"/>
                  <a:pt x="1826326" y="181318"/>
                  <a:pt x="1837945" y="184638"/>
                </a:cubicBezTo>
                <a:cubicBezTo>
                  <a:pt x="1846856" y="187184"/>
                  <a:pt x="1855203" y="191773"/>
                  <a:pt x="1864322" y="193431"/>
                </a:cubicBezTo>
                <a:cubicBezTo>
                  <a:pt x="1887569" y="197658"/>
                  <a:pt x="1911214" y="199292"/>
                  <a:pt x="1934660" y="202223"/>
                </a:cubicBezTo>
                <a:cubicBezTo>
                  <a:pt x="1943452" y="205154"/>
                  <a:pt x="1952126" y="208469"/>
                  <a:pt x="1961037" y="211015"/>
                </a:cubicBezTo>
                <a:cubicBezTo>
                  <a:pt x="1972656" y="214335"/>
                  <a:pt x="1985099" y="215047"/>
                  <a:pt x="1996206" y="219807"/>
                </a:cubicBezTo>
                <a:cubicBezTo>
                  <a:pt x="2005919" y="223970"/>
                  <a:pt x="2012927" y="233100"/>
                  <a:pt x="2022583" y="237392"/>
                </a:cubicBezTo>
                <a:cubicBezTo>
                  <a:pt x="2039521" y="244920"/>
                  <a:pt x="2057752" y="249115"/>
                  <a:pt x="2075337" y="254977"/>
                </a:cubicBezTo>
                <a:lnTo>
                  <a:pt x="2101714" y="263769"/>
                </a:lnTo>
                <a:cubicBezTo>
                  <a:pt x="2110506" y="269631"/>
                  <a:pt x="2118639" y="276628"/>
                  <a:pt x="2128091" y="281354"/>
                </a:cubicBezTo>
                <a:cubicBezTo>
                  <a:pt x="2136380" y="285499"/>
                  <a:pt x="2145557" y="287600"/>
                  <a:pt x="2154468" y="290146"/>
                </a:cubicBezTo>
                <a:cubicBezTo>
                  <a:pt x="2176786" y="296522"/>
                  <a:pt x="2194926" y="298693"/>
                  <a:pt x="2216014" y="307731"/>
                </a:cubicBezTo>
                <a:cubicBezTo>
                  <a:pt x="2228061" y="312894"/>
                  <a:pt x="2238911" y="320713"/>
                  <a:pt x="2251183" y="325315"/>
                </a:cubicBezTo>
                <a:cubicBezTo>
                  <a:pt x="2262498" y="329558"/>
                  <a:pt x="2274779" y="330635"/>
                  <a:pt x="2286353" y="334107"/>
                </a:cubicBezTo>
                <a:cubicBezTo>
                  <a:pt x="2375599" y="360881"/>
                  <a:pt x="2302939" y="344459"/>
                  <a:pt x="2383068" y="360484"/>
                </a:cubicBezTo>
                <a:cubicBezTo>
                  <a:pt x="2444825" y="391363"/>
                  <a:pt x="2392864" y="367455"/>
                  <a:pt x="2444614" y="386861"/>
                </a:cubicBezTo>
                <a:cubicBezTo>
                  <a:pt x="2459392" y="392403"/>
                  <a:pt x="2473798" y="398904"/>
                  <a:pt x="2488576" y="404446"/>
                </a:cubicBezTo>
                <a:cubicBezTo>
                  <a:pt x="2513798" y="413904"/>
                  <a:pt x="2522415" y="415104"/>
                  <a:pt x="2550122" y="422031"/>
                </a:cubicBezTo>
                <a:cubicBezTo>
                  <a:pt x="2571351" y="436183"/>
                  <a:pt x="2593990" y="453891"/>
                  <a:pt x="2620460" y="457200"/>
                </a:cubicBezTo>
                <a:cubicBezTo>
                  <a:pt x="2629656" y="458350"/>
                  <a:pt x="2638045" y="451338"/>
                  <a:pt x="2646837" y="448407"/>
                </a:cubicBezTo>
                <a:cubicBezTo>
                  <a:pt x="2661491" y="454269"/>
                  <a:pt x="2675826" y="461001"/>
                  <a:pt x="2690799" y="465992"/>
                </a:cubicBezTo>
                <a:cubicBezTo>
                  <a:pt x="2709417" y="472198"/>
                  <a:pt x="2752517" y="480094"/>
                  <a:pt x="2769929" y="483577"/>
                </a:cubicBezTo>
                <a:cubicBezTo>
                  <a:pt x="2778721" y="489438"/>
                  <a:pt x="2786650" y="496869"/>
                  <a:pt x="2796306" y="501161"/>
                </a:cubicBezTo>
                <a:cubicBezTo>
                  <a:pt x="2848263" y="524253"/>
                  <a:pt x="2867827" y="520831"/>
                  <a:pt x="2928191" y="527538"/>
                </a:cubicBezTo>
                <a:cubicBezTo>
                  <a:pt x="3024503" y="559643"/>
                  <a:pt x="2940047" y="535965"/>
                  <a:pt x="3077660" y="553915"/>
                </a:cubicBezTo>
                <a:cubicBezTo>
                  <a:pt x="3113015" y="558527"/>
                  <a:pt x="3183168" y="571500"/>
                  <a:pt x="3183168" y="571500"/>
                </a:cubicBezTo>
                <a:lnTo>
                  <a:pt x="3429353" y="562707"/>
                </a:lnTo>
                <a:cubicBezTo>
                  <a:pt x="3440376" y="562095"/>
                  <a:pt x="3546359" y="547828"/>
                  <a:pt x="3561237" y="545123"/>
                </a:cubicBezTo>
                <a:cubicBezTo>
                  <a:pt x="3573126" y="542961"/>
                  <a:pt x="3584787" y="539651"/>
                  <a:pt x="3596406" y="536331"/>
                </a:cubicBezTo>
                <a:cubicBezTo>
                  <a:pt x="3605317" y="533785"/>
                  <a:pt x="3613664" y="529196"/>
                  <a:pt x="3622783" y="527538"/>
                </a:cubicBezTo>
                <a:cubicBezTo>
                  <a:pt x="3693176" y="514739"/>
                  <a:pt x="3799976" y="513122"/>
                  <a:pt x="3860176" y="509954"/>
                </a:cubicBezTo>
                <a:cubicBezTo>
                  <a:pt x="3868968" y="507023"/>
                  <a:pt x="3877465" y="502979"/>
                  <a:pt x="3886553" y="501161"/>
                </a:cubicBezTo>
                <a:cubicBezTo>
                  <a:pt x="3906874" y="497097"/>
                  <a:pt x="3927710" y="496076"/>
                  <a:pt x="3948099" y="492369"/>
                </a:cubicBezTo>
                <a:cubicBezTo>
                  <a:pt x="3961021" y="490020"/>
                  <a:pt x="3995764" y="480733"/>
                  <a:pt x="4009645" y="474784"/>
                </a:cubicBezTo>
                <a:cubicBezTo>
                  <a:pt x="4021692" y="469621"/>
                  <a:pt x="4032645" y="462068"/>
                  <a:pt x="4044814" y="457200"/>
                </a:cubicBezTo>
                <a:cubicBezTo>
                  <a:pt x="4062024" y="450316"/>
                  <a:pt x="4082145" y="449897"/>
                  <a:pt x="4097568" y="439615"/>
                </a:cubicBezTo>
                <a:cubicBezTo>
                  <a:pt x="4106360" y="433754"/>
                  <a:pt x="4113659" y="424451"/>
                  <a:pt x="4123945" y="422031"/>
                </a:cubicBezTo>
                <a:cubicBezTo>
                  <a:pt x="4164290" y="412538"/>
                  <a:pt x="4247037" y="404446"/>
                  <a:pt x="4247037" y="404446"/>
                </a:cubicBezTo>
                <a:cubicBezTo>
                  <a:pt x="4255829" y="401515"/>
                  <a:pt x="4264326" y="397472"/>
                  <a:pt x="4273414" y="395654"/>
                </a:cubicBezTo>
                <a:cubicBezTo>
                  <a:pt x="4399515" y="370433"/>
                  <a:pt x="4680635" y="378822"/>
                  <a:pt x="4713029" y="378069"/>
                </a:cubicBezTo>
                <a:cubicBezTo>
                  <a:pt x="4836121" y="381000"/>
                  <a:pt x="4959300" y="381394"/>
                  <a:pt x="5082306" y="386861"/>
                </a:cubicBezTo>
                <a:cubicBezTo>
                  <a:pt x="5091565" y="387273"/>
                  <a:pt x="5099692" y="393406"/>
                  <a:pt x="5108683" y="395654"/>
                </a:cubicBezTo>
                <a:cubicBezTo>
                  <a:pt x="5123181" y="399279"/>
                  <a:pt x="5138227" y="400514"/>
                  <a:pt x="5152645" y="404446"/>
                </a:cubicBezTo>
                <a:cubicBezTo>
                  <a:pt x="5170528" y="409323"/>
                  <a:pt x="5187223" y="418396"/>
                  <a:pt x="5205399" y="422031"/>
                </a:cubicBezTo>
                <a:cubicBezTo>
                  <a:pt x="5289697" y="438890"/>
                  <a:pt x="5234454" y="429758"/>
                  <a:pt x="5372453" y="439615"/>
                </a:cubicBezTo>
                <a:cubicBezTo>
                  <a:pt x="5381245" y="442546"/>
                  <a:pt x="5389711" y="446749"/>
                  <a:pt x="5398829" y="448407"/>
                </a:cubicBezTo>
                <a:cubicBezTo>
                  <a:pt x="5525480" y="471435"/>
                  <a:pt x="5661842" y="452753"/>
                  <a:pt x="5785691" y="448407"/>
                </a:cubicBezTo>
                <a:cubicBezTo>
                  <a:pt x="5847269" y="446246"/>
                  <a:pt x="5908783" y="442546"/>
                  <a:pt x="5970329" y="439615"/>
                </a:cubicBezTo>
                <a:cubicBezTo>
                  <a:pt x="5995426" y="434596"/>
                  <a:pt x="6024628" y="429481"/>
                  <a:pt x="6049460" y="422031"/>
                </a:cubicBezTo>
                <a:cubicBezTo>
                  <a:pt x="6067214" y="416705"/>
                  <a:pt x="6102214" y="404446"/>
                  <a:pt x="6102214" y="404446"/>
                </a:cubicBezTo>
                <a:cubicBezTo>
                  <a:pt x="6178414" y="407377"/>
                  <a:pt x="6254697" y="408625"/>
                  <a:pt x="6330814" y="413238"/>
                </a:cubicBezTo>
                <a:cubicBezTo>
                  <a:pt x="6359263" y="414962"/>
                  <a:pt x="6398529" y="422123"/>
                  <a:pt x="6427529" y="430823"/>
                </a:cubicBezTo>
                <a:cubicBezTo>
                  <a:pt x="6445283" y="436149"/>
                  <a:pt x="6462107" y="444772"/>
                  <a:pt x="6480283" y="448407"/>
                </a:cubicBezTo>
                <a:cubicBezTo>
                  <a:pt x="6494937" y="451338"/>
                  <a:pt x="6509747" y="453575"/>
                  <a:pt x="6524245" y="457200"/>
                </a:cubicBezTo>
                <a:cubicBezTo>
                  <a:pt x="6533236" y="459448"/>
                  <a:pt x="6541711" y="463446"/>
                  <a:pt x="6550622" y="465992"/>
                </a:cubicBezTo>
                <a:cubicBezTo>
                  <a:pt x="6613803" y="484043"/>
                  <a:pt x="6557229" y="465446"/>
                  <a:pt x="6629753" y="483577"/>
                </a:cubicBezTo>
                <a:cubicBezTo>
                  <a:pt x="6638744" y="485825"/>
                  <a:pt x="6647188" y="489931"/>
                  <a:pt x="6656129" y="492369"/>
                </a:cubicBezTo>
                <a:cubicBezTo>
                  <a:pt x="6679445" y="498728"/>
                  <a:pt x="6726468" y="509954"/>
                  <a:pt x="6726468" y="509954"/>
                </a:cubicBezTo>
                <a:cubicBezTo>
                  <a:pt x="6802060" y="560347"/>
                  <a:pt x="6706419" y="499929"/>
                  <a:pt x="6779222" y="536331"/>
                </a:cubicBezTo>
                <a:cubicBezTo>
                  <a:pt x="6788673" y="541057"/>
                  <a:pt x="6795886" y="549753"/>
                  <a:pt x="6805599" y="553915"/>
                </a:cubicBezTo>
                <a:cubicBezTo>
                  <a:pt x="6816706" y="558675"/>
                  <a:pt x="6829149" y="559387"/>
                  <a:pt x="6840768" y="562707"/>
                </a:cubicBezTo>
                <a:cubicBezTo>
                  <a:pt x="6881999" y="574488"/>
                  <a:pt x="6855433" y="568992"/>
                  <a:pt x="6902314" y="589084"/>
                </a:cubicBezTo>
                <a:cubicBezTo>
                  <a:pt x="6910833" y="592735"/>
                  <a:pt x="6920401" y="593732"/>
                  <a:pt x="6928691" y="597877"/>
                </a:cubicBezTo>
                <a:cubicBezTo>
                  <a:pt x="6938142" y="602603"/>
                  <a:pt x="6945617" y="610735"/>
                  <a:pt x="6955068" y="615461"/>
                </a:cubicBezTo>
                <a:cubicBezTo>
                  <a:pt x="6963358" y="619606"/>
                  <a:pt x="6973343" y="619753"/>
                  <a:pt x="6981445" y="624254"/>
                </a:cubicBezTo>
                <a:cubicBezTo>
                  <a:pt x="6999919" y="634518"/>
                  <a:pt x="7034199" y="659423"/>
                  <a:pt x="7034199" y="659423"/>
                </a:cubicBezTo>
                <a:lnTo>
                  <a:pt x="7086953" y="738554"/>
                </a:lnTo>
                <a:lnTo>
                  <a:pt x="7104537" y="764931"/>
                </a:lnTo>
                <a:cubicBezTo>
                  <a:pt x="7107468" y="776654"/>
                  <a:pt x="7111917" y="788099"/>
                  <a:pt x="7113329" y="800100"/>
                </a:cubicBezTo>
                <a:cubicBezTo>
                  <a:pt x="7122464" y="877746"/>
                  <a:pt x="7127402" y="927266"/>
                  <a:pt x="7113329" y="1002323"/>
                </a:cubicBezTo>
                <a:cubicBezTo>
                  <a:pt x="7109913" y="1020541"/>
                  <a:pt x="7106027" y="1039654"/>
                  <a:pt x="7095745" y="1055077"/>
                </a:cubicBezTo>
                <a:lnTo>
                  <a:pt x="7078160" y="1081454"/>
                </a:lnTo>
                <a:cubicBezTo>
                  <a:pt x="7075229" y="1090246"/>
                  <a:pt x="7075058" y="1100515"/>
                  <a:pt x="7069368" y="1107831"/>
                </a:cubicBezTo>
                <a:cubicBezTo>
                  <a:pt x="7054100" y="1127461"/>
                  <a:pt x="7016614" y="1160584"/>
                  <a:pt x="7016614" y="1160584"/>
                </a:cubicBezTo>
                <a:cubicBezTo>
                  <a:pt x="7002181" y="1203885"/>
                  <a:pt x="7018155" y="1173954"/>
                  <a:pt x="6981445" y="1204546"/>
                </a:cubicBezTo>
                <a:cubicBezTo>
                  <a:pt x="6959075" y="1223188"/>
                  <a:pt x="6955659" y="1236949"/>
                  <a:pt x="6928691" y="1248507"/>
                </a:cubicBezTo>
                <a:cubicBezTo>
                  <a:pt x="6917584" y="1253267"/>
                  <a:pt x="6905141" y="1253980"/>
                  <a:pt x="6893522" y="1257300"/>
                </a:cubicBezTo>
                <a:cubicBezTo>
                  <a:pt x="6805268" y="1282516"/>
                  <a:pt x="6941867" y="1247412"/>
                  <a:pt x="6831976" y="1274884"/>
                </a:cubicBezTo>
                <a:cubicBezTo>
                  <a:pt x="6823184" y="1280746"/>
                  <a:pt x="6815051" y="1287743"/>
                  <a:pt x="6805599" y="1292469"/>
                </a:cubicBezTo>
                <a:cubicBezTo>
                  <a:pt x="6784353" y="1303092"/>
                  <a:pt x="6766576" y="1301608"/>
                  <a:pt x="6744053" y="1310054"/>
                </a:cubicBezTo>
                <a:cubicBezTo>
                  <a:pt x="6731781" y="1314656"/>
                  <a:pt x="6721155" y="1323036"/>
                  <a:pt x="6708883" y="1327638"/>
                </a:cubicBezTo>
                <a:cubicBezTo>
                  <a:pt x="6697569" y="1331881"/>
                  <a:pt x="6685333" y="1333111"/>
                  <a:pt x="6673714" y="1336431"/>
                </a:cubicBezTo>
                <a:cubicBezTo>
                  <a:pt x="6585460" y="1361647"/>
                  <a:pt x="6722059" y="1326543"/>
                  <a:pt x="6612168" y="1354015"/>
                </a:cubicBezTo>
                <a:cubicBezTo>
                  <a:pt x="6553668" y="1383266"/>
                  <a:pt x="6601213" y="1363349"/>
                  <a:pt x="6533037" y="1380392"/>
                </a:cubicBezTo>
                <a:cubicBezTo>
                  <a:pt x="6524046" y="1382640"/>
                  <a:pt x="6515571" y="1386638"/>
                  <a:pt x="6506660" y="1389184"/>
                </a:cubicBezTo>
                <a:cubicBezTo>
                  <a:pt x="6300756" y="1448015"/>
                  <a:pt x="5947019" y="1405364"/>
                  <a:pt x="5847237" y="1406769"/>
                </a:cubicBezTo>
                <a:cubicBezTo>
                  <a:pt x="5835514" y="1409700"/>
                  <a:pt x="5823687" y="1412241"/>
                  <a:pt x="5812068" y="1415561"/>
                </a:cubicBezTo>
                <a:cubicBezTo>
                  <a:pt x="5803157" y="1418107"/>
                  <a:pt x="5794959" y="1424354"/>
                  <a:pt x="5785691" y="1424354"/>
                </a:cubicBezTo>
                <a:cubicBezTo>
                  <a:pt x="5727002" y="1424354"/>
                  <a:pt x="5668460" y="1418492"/>
                  <a:pt x="5609845" y="1415561"/>
                </a:cubicBezTo>
                <a:lnTo>
                  <a:pt x="5513129" y="1397977"/>
                </a:lnTo>
                <a:cubicBezTo>
                  <a:pt x="5498441" y="1395223"/>
                  <a:pt x="5483585" y="1393116"/>
                  <a:pt x="5469168" y="1389184"/>
                </a:cubicBezTo>
                <a:cubicBezTo>
                  <a:pt x="5451285" y="1384307"/>
                  <a:pt x="5434698" y="1374647"/>
                  <a:pt x="5416414" y="1371600"/>
                </a:cubicBezTo>
                <a:cubicBezTo>
                  <a:pt x="5398829" y="1368669"/>
                  <a:pt x="5380955" y="1367131"/>
                  <a:pt x="5363660" y="1362807"/>
                </a:cubicBezTo>
                <a:cubicBezTo>
                  <a:pt x="5345678" y="1358311"/>
                  <a:pt x="5328491" y="1351084"/>
                  <a:pt x="5310906" y="1345223"/>
                </a:cubicBezTo>
                <a:cubicBezTo>
                  <a:pt x="5302114" y="1342292"/>
                  <a:pt x="5293617" y="1338249"/>
                  <a:pt x="5284529" y="1336431"/>
                </a:cubicBezTo>
                <a:cubicBezTo>
                  <a:pt x="5176988" y="1314921"/>
                  <a:pt x="5288540" y="1339123"/>
                  <a:pt x="5214191" y="1318846"/>
                </a:cubicBezTo>
                <a:cubicBezTo>
                  <a:pt x="5190875" y="1312487"/>
                  <a:pt x="5167299" y="1307123"/>
                  <a:pt x="5143853" y="1301261"/>
                </a:cubicBezTo>
                <a:cubicBezTo>
                  <a:pt x="5132130" y="1298330"/>
                  <a:pt x="5120532" y="1294839"/>
                  <a:pt x="5108683" y="1292469"/>
                </a:cubicBezTo>
                <a:lnTo>
                  <a:pt x="5064722" y="1283677"/>
                </a:lnTo>
                <a:cubicBezTo>
                  <a:pt x="4988928" y="1253359"/>
                  <a:pt x="5051853" y="1276233"/>
                  <a:pt x="4985591" y="1257300"/>
                </a:cubicBezTo>
                <a:cubicBezTo>
                  <a:pt x="4976680" y="1254754"/>
                  <a:pt x="4968205" y="1250755"/>
                  <a:pt x="4959214" y="1248507"/>
                </a:cubicBezTo>
                <a:cubicBezTo>
                  <a:pt x="4944716" y="1244882"/>
                  <a:pt x="4929670" y="1243647"/>
                  <a:pt x="4915253" y="1239715"/>
                </a:cubicBezTo>
                <a:cubicBezTo>
                  <a:pt x="4897370" y="1234838"/>
                  <a:pt x="4880481" y="1226627"/>
                  <a:pt x="4862499" y="1222131"/>
                </a:cubicBezTo>
                <a:lnTo>
                  <a:pt x="4827329" y="1213338"/>
                </a:lnTo>
                <a:cubicBezTo>
                  <a:pt x="4798021" y="1216269"/>
                  <a:pt x="4768517" y="1217652"/>
                  <a:pt x="4739406" y="1222131"/>
                </a:cubicBezTo>
                <a:cubicBezTo>
                  <a:pt x="4730246" y="1223540"/>
                  <a:pt x="4722189" y="1229514"/>
                  <a:pt x="4713029" y="1230923"/>
                </a:cubicBezTo>
                <a:cubicBezTo>
                  <a:pt x="4616849" y="1245719"/>
                  <a:pt x="4621208" y="1231899"/>
                  <a:pt x="4519599" y="1257300"/>
                </a:cubicBezTo>
                <a:cubicBezTo>
                  <a:pt x="4508818" y="1259995"/>
                  <a:pt x="4445900" y="1273813"/>
                  <a:pt x="4422883" y="1283677"/>
                </a:cubicBezTo>
                <a:cubicBezTo>
                  <a:pt x="4410836" y="1288840"/>
                  <a:pt x="4400359" y="1297812"/>
                  <a:pt x="4387714" y="1301261"/>
                </a:cubicBezTo>
                <a:cubicBezTo>
                  <a:pt x="4367721" y="1306714"/>
                  <a:pt x="4346683" y="1307123"/>
                  <a:pt x="4326168" y="1310054"/>
                </a:cubicBezTo>
                <a:cubicBezTo>
                  <a:pt x="4266570" y="1329919"/>
                  <a:pt x="4337636" y="1301862"/>
                  <a:pt x="4264622" y="1354015"/>
                </a:cubicBezTo>
                <a:cubicBezTo>
                  <a:pt x="4256794" y="1359606"/>
                  <a:pt x="4208104" y="1369715"/>
                  <a:pt x="4203076" y="1371600"/>
                </a:cubicBezTo>
                <a:cubicBezTo>
                  <a:pt x="4190804" y="1376202"/>
                  <a:pt x="4180460" y="1385418"/>
                  <a:pt x="4167906" y="1389184"/>
                </a:cubicBezTo>
                <a:cubicBezTo>
                  <a:pt x="4042257" y="1426879"/>
                  <a:pt x="4165210" y="1378107"/>
                  <a:pt x="4088776" y="1406769"/>
                </a:cubicBezTo>
                <a:cubicBezTo>
                  <a:pt x="4073998" y="1412311"/>
                  <a:pt x="4059647" y="1418960"/>
                  <a:pt x="4044814" y="1424354"/>
                </a:cubicBezTo>
                <a:cubicBezTo>
                  <a:pt x="4027394" y="1430688"/>
                  <a:pt x="4008639" y="1433648"/>
                  <a:pt x="3992060" y="1441938"/>
                </a:cubicBezTo>
                <a:cubicBezTo>
                  <a:pt x="3980337" y="1447800"/>
                  <a:pt x="3969060" y="1454655"/>
                  <a:pt x="3956891" y="1459523"/>
                </a:cubicBezTo>
                <a:cubicBezTo>
                  <a:pt x="3939681" y="1466407"/>
                  <a:pt x="3921722" y="1471245"/>
                  <a:pt x="3904137" y="1477107"/>
                </a:cubicBezTo>
                <a:lnTo>
                  <a:pt x="3851383" y="1494692"/>
                </a:lnTo>
                <a:cubicBezTo>
                  <a:pt x="3827937" y="1500554"/>
                  <a:pt x="3803973" y="1504635"/>
                  <a:pt x="3781045" y="1512277"/>
                </a:cubicBezTo>
                <a:cubicBezTo>
                  <a:pt x="3772253" y="1515208"/>
                  <a:pt x="3763786" y="1519411"/>
                  <a:pt x="3754668" y="1521069"/>
                </a:cubicBezTo>
                <a:cubicBezTo>
                  <a:pt x="3731420" y="1525296"/>
                  <a:pt x="3707683" y="1526268"/>
                  <a:pt x="3684329" y="1529861"/>
                </a:cubicBezTo>
                <a:cubicBezTo>
                  <a:pt x="3669559" y="1532133"/>
                  <a:pt x="3655238" y="1537167"/>
                  <a:pt x="3640368" y="1538654"/>
                </a:cubicBezTo>
                <a:cubicBezTo>
                  <a:pt x="3596527" y="1543038"/>
                  <a:pt x="3552445" y="1544515"/>
                  <a:pt x="3508483" y="1547446"/>
                </a:cubicBezTo>
                <a:cubicBezTo>
                  <a:pt x="3495109" y="1547243"/>
                  <a:pt x="2982065" y="1549415"/>
                  <a:pt x="2796306" y="1529861"/>
                </a:cubicBezTo>
                <a:cubicBezTo>
                  <a:pt x="2765430" y="1526611"/>
                  <a:pt x="2738432" y="1509494"/>
                  <a:pt x="2708383" y="1503484"/>
                </a:cubicBezTo>
                <a:lnTo>
                  <a:pt x="2664422" y="1494692"/>
                </a:lnTo>
                <a:cubicBezTo>
                  <a:pt x="2650970" y="1489311"/>
                  <a:pt x="2612464" y="1472910"/>
                  <a:pt x="2594083" y="1468315"/>
                </a:cubicBezTo>
                <a:cubicBezTo>
                  <a:pt x="2579585" y="1464691"/>
                  <a:pt x="2564776" y="1462454"/>
                  <a:pt x="2550122" y="1459523"/>
                </a:cubicBezTo>
                <a:cubicBezTo>
                  <a:pt x="2541330" y="1453661"/>
                  <a:pt x="2533770" y="1445280"/>
                  <a:pt x="2523745" y="1441938"/>
                </a:cubicBezTo>
                <a:cubicBezTo>
                  <a:pt x="2506833" y="1436301"/>
                  <a:pt x="2488394" y="1437013"/>
                  <a:pt x="2470991" y="1433146"/>
                </a:cubicBezTo>
                <a:cubicBezTo>
                  <a:pt x="2461944" y="1431136"/>
                  <a:pt x="2453406" y="1427285"/>
                  <a:pt x="2444614" y="1424354"/>
                </a:cubicBezTo>
                <a:cubicBezTo>
                  <a:pt x="2369021" y="1373958"/>
                  <a:pt x="2464664" y="1434379"/>
                  <a:pt x="2391860" y="1397977"/>
                </a:cubicBezTo>
                <a:cubicBezTo>
                  <a:pt x="2382408" y="1393251"/>
                  <a:pt x="2374935" y="1385118"/>
                  <a:pt x="2365483" y="1380392"/>
                </a:cubicBezTo>
                <a:cubicBezTo>
                  <a:pt x="2357194" y="1376247"/>
                  <a:pt x="2347395" y="1375745"/>
                  <a:pt x="2339106" y="1371600"/>
                </a:cubicBezTo>
                <a:cubicBezTo>
                  <a:pt x="2323821" y="1363958"/>
                  <a:pt x="2311095" y="1351358"/>
                  <a:pt x="2295145" y="1345223"/>
                </a:cubicBezTo>
                <a:cubicBezTo>
                  <a:pt x="2272588" y="1336547"/>
                  <a:pt x="2247734" y="1335280"/>
                  <a:pt x="2224806" y="1327638"/>
                </a:cubicBezTo>
                <a:lnTo>
                  <a:pt x="2198429" y="1318846"/>
                </a:lnTo>
                <a:cubicBezTo>
                  <a:pt x="2128086" y="1271948"/>
                  <a:pt x="2213090" y="1333505"/>
                  <a:pt x="2154468" y="1274884"/>
                </a:cubicBezTo>
                <a:cubicBezTo>
                  <a:pt x="2146996" y="1267412"/>
                  <a:pt x="2136883" y="1263161"/>
                  <a:pt x="2128091" y="1257300"/>
                </a:cubicBezTo>
                <a:cubicBezTo>
                  <a:pt x="2112460" y="1233854"/>
                  <a:pt x="2107563" y="1222772"/>
                  <a:pt x="2084129" y="1204546"/>
                </a:cubicBezTo>
                <a:cubicBezTo>
                  <a:pt x="1984341" y="1126933"/>
                  <a:pt x="2068670" y="1192419"/>
                  <a:pt x="2004999" y="1160584"/>
                </a:cubicBezTo>
                <a:cubicBezTo>
                  <a:pt x="1995548" y="1155858"/>
                  <a:pt x="1988073" y="1147726"/>
                  <a:pt x="1978622" y="1143000"/>
                </a:cubicBezTo>
                <a:cubicBezTo>
                  <a:pt x="1970332" y="1138855"/>
                  <a:pt x="1960764" y="1137858"/>
                  <a:pt x="1952245" y="1134207"/>
                </a:cubicBezTo>
                <a:cubicBezTo>
                  <a:pt x="1921007" y="1120819"/>
                  <a:pt x="1917192" y="1116700"/>
                  <a:pt x="1890699" y="1099038"/>
                </a:cubicBezTo>
                <a:cubicBezTo>
                  <a:pt x="1871940" y="1042765"/>
                  <a:pt x="1897733" y="1096695"/>
                  <a:pt x="1855529" y="1063869"/>
                </a:cubicBezTo>
                <a:cubicBezTo>
                  <a:pt x="1835899" y="1048601"/>
                  <a:pt x="1822671" y="1026036"/>
                  <a:pt x="1802776" y="1011115"/>
                </a:cubicBezTo>
                <a:lnTo>
                  <a:pt x="1767606" y="984738"/>
                </a:lnTo>
                <a:cubicBezTo>
                  <a:pt x="1728281" y="925748"/>
                  <a:pt x="1774607" y="983543"/>
                  <a:pt x="1723645" y="949569"/>
                </a:cubicBezTo>
                <a:cubicBezTo>
                  <a:pt x="1713299" y="942672"/>
                  <a:pt x="1706820" y="931152"/>
                  <a:pt x="1697268" y="923192"/>
                </a:cubicBezTo>
                <a:cubicBezTo>
                  <a:pt x="1689150" y="916427"/>
                  <a:pt x="1678789" y="912627"/>
                  <a:pt x="1670891" y="905607"/>
                </a:cubicBezTo>
                <a:cubicBezTo>
                  <a:pt x="1652304" y="889086"/>
                  <a:pt x="1635722" y="870438"/>
                  <a:pt x="1618137" y="852854"/>
                </a:cubicBezTo>
                <a:cubicBezTo>
                  <a:pt x="1609345" y="844062"/>
                  <a:pt x="1602106" y="833374"/>
                  <a:pt x="1591760" y="826477"/>
                </a:cubicBezTo>
                <a:lnTo>
                  <a:pt x="1539006" y="791307"/>
                </a:lnTo>
                <a:lnTo>
                  <a:pt x="1512629" y="773723"/>
                </a:lnTo>
                <a:cubicBezTo>
                  <a:pt x="1471332" y="718659"/>
                  <a:pt x="1496615" y="748916"/>
                  <a:pt x="1433499" y="685800"/>
                </a:cubicBezTo>
                <a:cubicBezTo>
                  <a:pt x="1400569" y="652870"/>
                  <a:pt x="1418918" y="663355"/>
                  <a:pt x="1380745" y="650631"/>
                </a:cubicBezTo>
                <a:cubicBezTo>
                  <a:pt x="1276022" y="572088"/>
                  <a:pt x="1409177" y="664847"/>
                  <a:pt x="1310406" y="615461"/>
                </a:cubicBezTo>
                <a:cubicBezTo>
                  <a:pt x="1297299" y="608908"/>
                  <a:pt x="1287895" y="596468"/>
                  <a:pt x="1275237" y="589084"/>
                </a:cubicBezTo>
                <a:cubicBezTo>
                  <a:pt x="1149739" y="515877"/>
                  <a:pt x="1246339" y="574187"/>
                  <a:pt x="1178522" y="545123"/>
                </a:cubicBezTo>
                <a:cubicBezTo>
                  <a:pt x="1141941" y="529446"/>
                  <a:pt x="1147405" y="523975"/>
                  <a:pt x="1108183" y="518746"/>
                </a:cubicBezTo>
                <a:cubicBezTo>
                  <a:pt x="1076096" y="514468"/>
                  <a:pt x="1043706" y="512885"/>
                  <a:pt x="1011468" y="509954"/>
                </a:cubicBezTo>
                <a:cubicBezTo>
                  <a:pt x="1001132" y="510749"/>
                  <a:pt x="897554" y="512300"/>
                  <a:pt x="861999" y="527538"/>
                </a:cubicBezTo>
                <a:cubicBezTo>
                  <a:pt x="816611" y="546990"/>
                  <a:pt x="855557" y="544653"/>
                  <a:pt x="809245" y="553915"/>
                </a:cubicBezTo>
                <a:cubicBezTo>
                  <a:pt x="770378" y="561688"/>
                  <a:pt x="694646" y="568013"/>
                  <a:pt x="659776" y="571500"/>
                </a:cubicBezTo>
                <a:cubicBezTo>
                  <a:pt x="530822" y="568569"/>
                  <a:pt x="401670" y="570432"/>
                  <a:pt x="272914" y="562707"/>
                </a:cubicBezTo>
                <a:cubicBezTo>
                  <a:pt x="254411" y="561597"/>
                  <a:pt x="237745" y="550984"/>
                  <a:pt x="220160" y="545123"/>
                </a:cubicBezTo>
                <a:lnTo>
                  <a:pt x="193783" y="536331"/>
                </a:lnTo>
                <a:cubicBezTo>
                  <a:pt x="184991" y="527539"/>
                  <a:pt x="177896" y="516630"/>
                  <a:pt x="167406" y="509954"/>
                </a:cubicBezTo>
                <a:cubicBezTo>
                  <a:pt x="133543" y="488404"/>
                  <a:pt x="100366" y="481929"/>
                  <a:pt x="70691" y="457200"/>
                </a:cubicBezTo>
                <a:cubicBezTo>
                  <a:pt x="45305" y="436045"/>
                  <a:pt x="44019" y="430381"/>
                  <a:pt x="26729" y="404446"/>
                </a:cubicBezTo>
                <a:cubicBezTo>
                  <a:pt x="23798" y="395654"/>
                  <a:pt x="20185" y="387060"/>
                  <a:pt x="17937" y="378069"/>
                </a:cubicBezTo>
                <a:cubicBezTo>
                  <a:pt x="9315" y="343579"/>
                  <a:pt x="3403" y="297325"/>
                  <a:pt x="353" y="263769"/>
                </a:cubicBezTo>
                <a:cubicBezTo>
                  <a:pt x="-443" y="255013"/>
                  <a:pt x="353" y="246184"/>
                  <a:pt x="353" y="23739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hlinkClick r:id="rId3" action="ppaction://hlinksldjump"/>
            <a:extLst>
              <a:ext uri="{FF2B5EF4-FFF2-40B4-BE49-F238E27FC236}">
                <a16:creationId xmlns:a16="http://schemas.microsoft.com/office/drawing/2014/main" id="{582E6DDE-C6B5-4EF0-98F7-9F313144DE11}"/>
              </a:ext>
            </a:extLst>
          </p:cNvPr>
          <p:cNvSpPr/>
          <p:nvPr/>
        </p:nvSpPr>
        <p:spPr>
          <a:xfrm>
            <a:off x="436966" y="1266092"/>
            <a:ext cx="1857826" cy="3477205"/>
          </a:xfrm>
          <a:custGeom>
            <a:avLst/>
            <a:gdLst>
              <a:gd name="connsiteX0" fmla="*/ 72988 w 1857826"/>
              <a:gd name="connsiteY0" fmla="*/ 2074985 h 3477205"/>
              <a:gd name="connsiteX1" fmla="*/ 90572 w 1857826"/>
              <a:gd name="connsiteY1" fmla="*/ 2031023 h 3477205"/>
              <a:gd name="connsiteX2" fmla="*/ 108157 w 1857826"/>
              <a:gd name="connsiteY2" fmla="*/ 1969477 h 3477205"/>
              <a:gd name="connsiteX3" fmla="*/ 125742 w 1857826"/>
              <a:gd name="connsiteY3" fmla="*/ 1934308 h 3477205"/>
              <a:gd name="connsiteX4" fmla="*/ 143326 w 1857826"/>
              <a:gd name="connsiteY4" fmla="*/ 1881554 h 3477205"/>
              <a:gd name="connsiteX5" fmla="*/ 152119 w 1857826"/>
              <a:gd name="connsiteY5" fmla="*/ 1855177 h 3477205"/>
              <a:gd name="connsiteX6" fmla="*/ 169703 w 1857826"/>
              <a:gd name="connsiteY6" fmla="*/ 1828800 h 3477205"/>
              <a:gd name="connsiteX7" fmla="*/ 187288 w 1857826"/>
              <a:gd name="connsiteY7" fmla="*/ 1767254 h 3477205"/>
              <a:gd name="connsiteX8" fmla="*/ 222457 w 1857826"/>
              <a:gd name="connsiteY8" fmla="*/ 1714500 h 3477205"/>
              <a:gd name="connsiteX9" fmla="*/ 266419 w 1857826"/>
              <a:gd name="connsiteY9" fmla="*/ 1635370 h 3477205"/>
              <a:gd name="connsiteX10" fmla="*/ 292796 w 1857826"/>
              <a:gd name="connsiteY10" fmla="*/ 1608993 h 3477205"/>
              <a:gd name="connsiteX11" fmla="*/ 327965 w 1857826"/>
              <a:gd name="connsiteY11" fmla="*/ 1556239 h 3477205"/>
              <a:gd name="connsiteX12" fmla="*/ 371926 w 1857826"/>
              <a:gd name="connsiteY12" fmla="*/ 1477108 h 3477205"/>
              <a:gd name="connsiteX13" fmla="*/ 389511 w 1857826"/>
              <a:gd name="connsiteY13" fmla="*/ 1450731 h 3477205"/>
              <a:gd name="connsiteX14" fmla="*/ 407096 w 1857826"/>
              <a:gd name="connsiteY14" fmla="*/ 1424354 h 3477205"/>
              <a:gd name="connsiteX15" fmla="*/ 433472 w 1857826"/>
              <a:gd name="connsiteY15" fmla="*/ 1397977 h 3477205"/>
              <a:gd name="connsiteX16" fmla="*/ 451057 w 1857826"/>
              <a:gd name="connsiteY16" fmla="*/ 1345223 h 3477205"/>
              <a:gd name="connsiteX17" fmla="*/ 486226 w 1857826"/>
              <a:gd name="connsiteY17" fmla="*/ 1292470 h 3477205"/>
              <a:gd name="connsiteX18" fmla="*/ 503811 w 1857826"/>
              <a:gd name="connsiteY18" fmla="*/ 1266093 h 3477205"/>
              <a:gd name="connsiteX19" fmla="*/ 521396 w 1857826"/>
              <a:gd name="connsiteY19" fmla="*/ 1230923 h 3477205"/>
              <a:gd name="connsiteX20" fmla="*/ 530188 w 1857826"/>
              <a:gd name="connsiteY20" fmla="*/ 1204546 h 3477205"/>
              <a:gd name="connsiteX21" fmla="*/ 547772 w 1857826"/>
              <a:gd name="connsiteY21" fmla="*/ 1178170 h 3477205"/>
              <a:gd name="connsiteX22" fmla="*/ 574149 w 1857826"/>
              <a:gd name="connsiteY22" fmla="*/ 1125416 h 3477205"/>
              <a:gd name="connsiteX23" fmla="*/ 600526 w 1857826"/>
              <a:gd name="connsiteY23" fmla="*/ 1037493 h 3477205"/>
              <a:gd name="connsiteX24" fmla="*/ 618111 w 1857826"/>
              <a:gd name="connsiteY24" fmla="*/ 1011116 h 3477205"/>
              <a:gd name="connsiteX25" fmla="*/ 662072 w 1857826"/>
              <a:gd name="connsiteY25" fmla="*/ 879231 h 3477205"/>
              <a:gd name="connsiteX26" fmla="*/ 679657 w 1857826"/>
              <a:gd name="connsiteY26" fmla="*/ 826477 h 3477205"/>
              <a:gd name="connsiteX27" fmla="*/ 688449 w 1857826"/>
              <a:gd name="connsiteY27" fmla="*/ 800100 h 3477205"/>
              <a:gd name="connsiteX28" fmla="*/ 706034 w 1857826"/>
              <a:gd name="connsiteY28" fmla="*/ 773723 h 3477205"/>
              <a:gd name="connsiteX29" fmla="*/ 723619 w 1857826"/>
              <a:gd name="connsiteY29" fmla="*/ 720970 h 3477205"/>
              <a:gd name="connsiteX30" fmla="*/ 741203 w 1857826"/>
              <a:gd name="connsiteY30" fmla="*/ 694593 h 3477205"/>
              <a:gd name="connsiteX31" fmla="*/ 749996 w 1857826"/>
              <a:gd name="connsiteY31" fmla="*/ 668216 h 3477205"/>
              <a:gd name="connsiteX32" fmla="*/ 785165 w 1857826"/>
              <a:gd name="connsiteY32" fmla="*/ 606670 h 3477205"/>
              <a:gd name="connsiteX33" fmla="*/ 820334 w 1857826"/>
              <a:gd name="connsiteY33" fmla="*/ 553916 h 3477205"/>
              <a:gd name="connsiteX34" fmla="*/ 829126 w 1857826"/>
              <a:gd name="connsiteY34" fmla="*/ 527539 h 3477205"/>
              <a:gd name="connsiteX35" fmla="*/ 864296 w 1857826"/>
              <a:gd name="connsiteY35" fmla="*/ 474785 h 3477205"/>
              <a:gd name="connsiteX36" fmla="*/ 890672 w 1857826"/>
              <a:gd name="connsiteY36" fmla="*/ 422031 h 3477205"/>
              <a:gd name="connsiteX37" fmla="*/ 917049 w 1857826"/>
              <a:gd name="connsiteY37" fmla="*/ 404446 h 3477205"/>
              <a:gd name="connsiteX38" fmla="*/ 934634 w 1857826"/>
              <a:gd name="connsiteY38" fmla="*/ 378070 h 3477205"/>
              <a:gd name="connsiteX39" fmla="*/ 1022557 w 1857826"/>
              <a:gd name="connsiteY39" fmla="*/ 307731 h 3477205"/>
              <a:gd name="connsiteX40" fmla="*/ 1066519 w 1857826"/>
              <a:gd name="connsiteY40" fmla="*/ 263770 h 3477205"/>
              <a:gd name="connsiteX41" fmla="*/ 1119272 w 1857826"/>
              <a:gd name="connsiteY41" fmla="*/ 211016 h 3477205"/>
              <a:gd name="connsiteX42" fmla="*/ 1154442 w 1857826"/>
              <a:gd name="connsiteY42" fmla="*/ 193431 h 3477205"/>
              <a:gd name="connsiteX43" fmla="*/ 1207196 w 1857826"/>
              <a:gd name="connsiteY43" fmla="*/ 149470 h 3477205"/>
              <a:gd name="connsiteX44" fmla="*/ 1233572 w 1857826"/>
              <a:gd name="connsiteY44" fmla="*/ 140677 h 3477205"/>
              <a:gd name="connsiteX45" fmla="*/ 1286326 w 1857826"/>
              <a:gd name="connsiteY45" fmla="*/ 105508 h 3477205"/>
              <a:gd name="connsiteX46" fmla="*/ 1312703 w 1857826"/>
              <a:gd name="connsiteY46" fmla="*/ 87923 h 3477205"/>
              <a:gd name="connsiteX47" fmla="*/ 1347872 w 1857826"/>
              <a:gd name="connsiteY47" fmla="*/ 70339 h 3477205"/>
              <a:gd name="connsiteX48" fmla="*/ 1374249 w 1857826"/>
              <a:gd name="connsiteY48" fmla="*/ 52754 h 3477205"/>
              <a:gd name="connsiteX49" fmla="*/ 1427003 w 1857826"/>
              <a:gd name="connsiteY49" fmla="*/ 35170 h 3477205"/>
              <a:gd name="connsiteX50" fmla="*/ 1453380 w 1857826"/>
              <a:gd name="connsiteY50" fmla="*/ 17585 h 3477205"/>
              <a:gd name="connsiteX51" fmla="*/ 1506134 w 1857826"/>
              <a:gd name="connsiteY51" fmla="*/ 0 h 3477205"/>
              <a:gd name="connsiteX52" fmla="*/ 1594057 w 1857826"/>
              <a:gd name="connsiteY52" fmla="*/ 8793 h 3477205"/>
              <a:gd name="connsiteX53" fmla="*/ 1620434 w 1857826"/>
              <a:gd name="connsiteY53" fmla="*/ 17585 h 3477205"/>
              <a:gd name="connsiteX54" fmla="*/ 1681980 w 1857826"/>
              <a:gd name="connsiteY54" fmla="*/ 52754 h 3477205"/>
              <a:gd name="connsiteX55" fmla="*/ 1717149 w 1857826"/>
              <a:gd name="connsiteY55" fmla="*/ 105508 h 3477205"/>
              <a:gd name="connsiteX56" fmla="*/ 1725942 w 1857826"/>
              <a:gd name="connsiteY56" fmla="*/ 131885 h 3477205"/>
              <a:gd name="connsiteX57" fmla="*/ 1752319 w 1857826"/>
              <a:gd name="connsiteY57" fmla="*/ 149470 h 3477205"/>
              <a:gd name="connsiteX58" fmla="*/ 1778696 w 1857826"/>
              <a:gd name="connsiteY58" fmla="*/ 211016 h 3477205"/>
              <a:gd name="connsiteX59" fmla="*/ 1787488 w 1857826"/>
              <a:gd name="connsiteY59" fmla="*/ 237393 h 3477205"/>
              <a:gd name="connsiteX60" fmla="*/ 1813865 w 1857826"/>
              <a:gd name="connsiteY60" fmla="*/ 263770 h 3477205"/>
              <a:gd name="connsiteX61" fmla="*/ 1822657 w 1857826"/>
              <a:gd name="connsiteY61" fmla="*/ 307731 h 3477205"/>
              <a:gd name="connsiteX62" fmla="*/ 1840242 w 1857826"/>
              <a:gd name="connsiteY62" fmla="*/ 360485 h 3477205"/>
              <a:gd name="connsiteX63" fmla="*/ 1849034 w 1857826"/>
              <a:gd name="connsiteY63" fmla="*/ 395654 h 3477205"/>
              <a:gd name="connsiteX64" fmla="*/ 1857826 w 1857826"/>
              <a:gd name="connsiteY64" fmla="*/ 465993 h 3477205"/>
              <a:gd name="connsiteX65" fmla="*/ 1849034 w 1857826"/>
              <a:gd name="connsiteY65" fmla="*/ 720970 h 3477205"/>
              <a:gd name="connsiteX66" fmla="*/ 1822657 w 1857826"/>
              <a:gd name="connsiteY66" fmla="*/ 844062 h 3477205"/>
              <a:gd name="connsiteX67" fmla="*/ 1813865 w 1857826"/>
              <a:gd name="connsiteY67" fmla="*/ 914400 h 3477205"/>
              <a:gd name="connsiteX68" fmla="*/ 1778696 w 1857826"/>
              <a:gd name="connsiteY68" fmla="*/ 1037493 h 3477205"/>
              <a:gd name="connsiteX69" fmla="*/ 1734734 w 1857826"/>
              <a:gd name="connsiteY69" fmla="*/ 1090246 h 3477205"/>
              <a:gd name="connsiteX70" fmla="*/ 1708357 w 1857826"/>
              <a:gd name="connsiteY70" fmla="*/ 1178170 h 3477205"/>
              <a:gd name="connsiteX71" fmla="*/ 1690772 w 1857826"/>
              <a:gd name="connsiteY71" fmla="*/ 1204546 h 3477205"/>
              <a:gd name="connsiteX72" fmla="*/ 1655603 w 1857826"/>
              <a:gd name="connsiteY72" fmla="*/ 1266093 h 3477205"/>
              <a:gd name="connsiteX73" fmla="*/ 1646811 w 1857826"/>
              <a:gd name="connsiteY73" fmla="*/ 1292470 h 3477205"/>
              <a:gd name="connsiteX74" fmla="*/ 1611642 w 1857826"/>
              <a:gd name="connsiteY74" fmla="*/ 1345223 h 3477205"/>
              <a:gd name="connsiteX75" fmla="*/ 1602849 w 1857826"/>
              <a:gd name="connsiteY75" fmla="*/ 1371600 h 3477205"/>
              <a:gd name="connsiteX76" fmla="*/ 1567680 w 1857826"/>
              <a:gd name="connsiteY76" fmla="*/ 1424354 h 3477205"/>
              <a:gd name="connsiteX77" fmla="*/ 1550096 w 1857826"/>
              <a:gd name="connsiteY77" fmla="*/ 1450731 h 3477205"/>
              <a:gd name="connsiteX78" fmla="*/ 1541303 w 1857826"/>
              <a:gd name="connsiteY78" fmla="*/ 1477108 h 3477205"/>
              <a:gd name="connsiteX79" fmla="*/ 1506134 w 1857826"/>
              <a:gd name="connsiteY79" fmla="*/ 1529862 h 3477205"/>
              <a:gd name="connsiteX80" fmla="*/ 1497342 w 1857826"/>
              <a:gd name="connsiteY80" fmla="*/ 1556239 h 3477205"/>
              <a:gd name="connsiteX81" fmla="*/ 1453380 w 1857826"/>
              <a:gd name="connsiteY81" fmla="*/ 1617785 h 3477205"/>
              <a:gd name="connsiteX82" fmla="*/ 1427003 w 1857826"/>
              <a:gd name="connsiteY82" fmla="*/ 1635370 h 3477205"/>
              <a:gd name="connsiteX83" fmla="*/ 1400626 w 1857826"/>
              <a:gd name="connsiteY83" fmla="*/ 1670539 h 3477205"/>
              <a:gd name="connsiteX84" fmla="*/ 1374249 w 1857826"/>
              <a:gd name="connsiteY84" fmla="*/ 1723293 h 3477205"/>
              <a:gd name="connsiteX85" fmla="*/ 1347872 w 1857826"/>
              <a:gd name="connsiteY85" fmla="*/ 1740877 h 3477205"/>
              <a:gd name="connsiteX86" fmla="*/ 1321496 w 1857826"/>
              <a:gd name="connsiteY86" fmla="*/ 1793631 h 3477205"/>
              <a:gd name="connsiteX87" fmla="*/ 1312703 w 1857826"/>
              <a:gd name="connsiteY87" fmla="*/ 1820008 h 3477205"/>
              <a:gd name="connsiteX88" fmla="*/ 1277534 w 1857826"/>
              <a:gd name="connsiteY88" fmla="*/ 1872762 h 3477205"/>
              <a:gd name="connsiteX89" fmla="*/ 1259949 w 1857826"/>
              <a:gd name="connsiteY89" fmla="*/ 1925516 h 3477205"/>
              <a:gd name="connsiteX90" fmla="*/ 1224780 w 1857826"/>
              <a:gd name="connsiteY90" fmla="*/ 1978270 h 3477205"/>
              <a:gd name="connsiteX91" fmla="*/ 1198403 w 1857826"/>
              <a:gd name="connsiteY91" fmla="*/ 2039816 h 3477205"/>
              <a:gd name="connsiteX92" fmla="*/ 1172026 w 1857826"/>
              <a:gd name="connsiteY92" fmla="*/ 2066193 h 3477205"/>
              <a:gd name="connsiteX93" fmla="*/ 1145649 w 1857826"/>
              <a:gd name="connsiteY93" fmla="*/ 2118946 h 3477205"/>
              <a:gd name="connsiteX94" fmla="*/ 1136857 w 1857826"/>
              <a:gd name="connsiteY94" fmla="*/ 2145323 h 3477205"/>
              <a:gd name="connsiteX95" fmla="*/ 1110480 w 1857826"/>
              <a:gd name="connsiteY95" fmla="*/ 2189285 h 3477205"/>
              <a:gd name="connsiteX96" fmla="*/ 1084103 w 1857826"/>
              <a:gd name="connsiteY96" fmla="*/ 2250831 h 3477205"/>
              <a:gd name="connsiteX97" fmla="*/ 1057726 w 1857826"/>
              <a:gd name="connsiteY97" fmla="*/ 2303585 h 3477205"/>
              <a:gd name="connsiteX98" fmla="*/ 1013765 w 1857826"/>
              <a:gd name="connsiteY98" fmla="*/ 2391508 h 3477205"/>
              <a:gd name="connsiteX99" fmla="*/ 996180 w 1857826"/>
              <a:gd name="connsiteY99" fmla="*/ 2417885 h 3477205"/>
              <a:gd name="connsiteX100" fmla="*/ 969803 w 1857826"/>
              <a:gd name="connsiteY100" fmla="*/ 2435470 h 3477205"/>
              <a:gd name="connsiteX101" fmla="*/ 943426 w 1857826"/>
              <a:gd name="connsiteY101" fmla="*/ 2488223 h 3477205"/>
              <a:gd name="connsiteX102" fmla="*/ 890672 w 1857826"/>
              <a:gd name="connsiteY102" fmla="*/ 2532185 h 3477205"/>
              <a:gd name="connsiteX103" fmla="*/ 864296 w 1857826"/>
              <a:gd name="connsiteY103" fmla="*/ 2584939 h 3477205"/>
              <a:gd name="connsiteX104" fmla="*/ 837919 w 1857826"/>
              <a:gd name="connsiteY104" fmla="*/ 2611316 h 3477205"/>
              <a:gd name="connsiteX105" fmla="*/ 820334 w 1857826"/>
              <a:gd name="connsiteY105" fmla="*/ 2664070 h 3477205"/>
              <a:gd name="connsiteX106" fmla="*/ 811542 w 1857826"/>
              <a:gd name="connsiteY106" fmla="*/ 2699239 h 3477205"/>
              <a:gd name="connsiteX107" fmla="*/ 793957 w 1857826"/>
              <a:gd name="connsiteY107" fmla="*/ 2751993 h 3477205"/>
              <a:gd name="connsiteX108" fmla="*/ 776372 w 1857826"/>
              <a:gd name="connsiteY108" fmla="*/ 2813539 h 3477205"/>
              <a:gd name="connsiteX109" fmla="*/ 767580 w 1857826"/>
              <a:gd name="connsiteY109" fmla="*/ 2848708 h 3477205"/>
              <a:gd name="connsiteX110" fmla="*/ 758788 w 1857826"/>
              <a:gd name="connsiteY110" fmla="*/ 2875085 h 3477205"/>
              <a:gd name="connsiteX111" fmla="*/ 749996 w 1857826"/>
              <a:gd name="connsiteY111" fmla="*/ 2919046 h 3477205"/>
              <a:gd name="connsiteX112" fmla="*/ 732411 w 1857826"/>
              <a:gd name="connsiteY112" fmla="*/ 2954216 h 3477205"/>
              <a:gd name="connsiteX113" fmla="*/ 723619 w 1857826"/>
              <a:gd name="connsiteY113" fmla="*/ 3015762 h 3477205"/>
              <a:gd name="connsiteX114" fmla="*/ 706034 w 1857826"/>
              <a:gd name="connsiteY114" fmla="*/ 3068516 h 3477205"/>
              <a:gd name="connsiteX115" fmla="*/ 697242 w 1857826"/>
              <a:gd name="connsiteY115" fmla="*/ 3094893 h 3477205"/>
              <a:gd name="connsiteX116" fmla="*/ 679657 w 1857826"/>
              <a:gd name="connsiteY116" fmla="*/ 3147646 h 3477205"/>
              <a:gd name="connsiteX117" fmla="*/ 670865 w 1857826"/>
              <a:gd name="connsiteY117" fmla="*/ 3174023 h 3477205"/>
              <a:gd name="connsiteX118" fmla="*/ 653280 w 1857826"/>
              <a:gd name="connsiteY118" fmla="*/ 3200400 h 3477205"/>
              <a:gd name="connsiteX119" fmla="*/ 600526 w 1857826"/>
              <a:gd name="connsiteY119" fmla="*/ 3305908 h 3477205"/>
              <a:gd name="connsiteX120" fmla="*/ 582942 w 1857826"/>
              <a:gd name="connsiteY120" fmla="*/ 3332285 h 3477205"/>
              <a:gd name="connsiteX121" fmla="*/ 556565 w 1857826"/>
              <a:gd name="connsiteY121" fmla="*/ 3349870 h 3477205"/>
              <a:gd name="connsiteX122" fmla="*/ 503811 w 1857826"/>
              <a:gd name="connsiteY122" fmla="*/ 3402623 h 3477205"/>
              <a:gd name="connsiteX123" fmla="*/ 451057 w 1857826"/>
              <a:gd name="connsiteY123" fmla="*/ 3420208 h 3477205"/>
              <a:gd name="connsiteX124" fmla="*/ 424680 w 1857826"/>
              <a:gd name="connsiteY124" fmla="*/ 3429000 h 3477205"/>
              <a:gd name="connsiteX125" fmla="*/ 345549 w 1857826"/>
              <a:gd name="connsiteY125" fmla="*/ 3464170 h 3477205"/>
              <a:gd name="connsiteX126" fmla="*/ 319172 w 1857826"/>
              <a:gd name="connsiteY126" fmla="*/ 3472962 h 3477205"/>
              <a:gd name="connsiteX127" fmla="*/ 125742 w 1857826"/>
              <a:gd name="connsiteY127" fmla="*/ 3446585 h 3477205"/>
              <a:gd name="connsiteX128" fmla="*/ 72988 w 1857826"/>
              <a:gd name="connsiteY128" fmla="*/ 3367454 h 3477205"/>
              <a:gd name="connsiteX129" fmla="*/ 55403 w 1857826"/>
              <a:gd name="connsiteY129" fmla="*/ 3341077 h 3477205"/>
              <a:gd name="connsiteX130" fmla="*/ 20234 w 1857826"/>
              <a:gd name="connsiteY130" fmla="*/ 3297116 h 3477205"/>
              <a:gd name="connsiteX131" fmla="*/ 11442 w 1857826"/>
              <a:gd name="connsiteY131" fmla="*/ 3270739 h 3477205"/>
              <a:gd name="connsiteX132" fmla="*/ 11442 w 1857826"/>
              <a:gd name="connsiteY132" fmla="*/ 2866293 h 3477205"/>
              <a:gd name="connsiteX133" fmla="*/ 29026 w 1857826"/>
              <a:gd name="connsiteY133" fmla="*/ 2760785 h 3477205"/>
              <a:gd name="connsiteX134" fmla="*/ 37819 w 1857826"/>
              <a:gd name="connsiteY134" fmla="*/ 2690446 h 3477205"/>
              <a:gd name="connsiteX135" fmla="*/ 55403 w 1857826"/>
              <a:gd name="connsiteY135" fmla="*/ 2611316 h 3477205"/>
              <a:gd name="connsiteX136" fmla="*/ 64196 w 1857826"/>
              <a:gd name="connsiteY136" fmla="*/ 2558562 h 3477205"/>
              <a:gd name="connsiteX137" fmla="*/ 81780 w 1857826"/>
              <a:gd name="connsiteY137" fmla="*/ 2497016 h 3477205"/>
              <a:gd name="connsiteX138" fmla="*/ 90572 w 1857826"/>
              <a:gd name="connsiteY138" fmla="*/ 2453054 h 3477205"/>
              <a:gd name="connsiteX139" fmla="*/ 99365 w 1857826"/>
              <a:gd name="connsiteY139" fmla="*/ 2373923 h 3477205"/>
              <a:gd name="connsiteX140" fmla="*/ 90572 w 1857826"/>
              <a:gd name="connsiteY140" fmla="*/ 2162908 h 3477205"/>
              <a:gd name="connsiteX141" fmla="*/ 81780 w 1857826"/>
              <a:gd name="connsiteY141" fmla="*/ 2118946 h 3477205"/>
              <a:gd name="connsiteX142" fmla="*/ 72988 w 1857826"/>
              <a:gd name="connsiteY142" fmla="*/ 2074985 h 347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857826" h="3477205">
                <a:moveTo>
                  <a:pt x="72988" y="2074985"/>
                </a:moveTo>
                <a:cubicBezTo>
                  <a:pt x="74453" y="2060331"/>
                  <a:pt x="85581" y="2045996"/>
                  <a:pt x="90572" y="2031023"/>
                </a:cubicBezTo>
                <a:cubicBezTo>
                  <a:pt x="101720" y="1997578"/>
                  <a:pt x="95462" y="1999099"/>
                  <a:pt x="108157" y="1969477"/>
                </a:cubicBezTo>
                <a:cubicBezTo>
                  <a:pt x="113320" y="1957430"/>
                  <a:pt x="120874" y="1946477"/>
                  <a:pt x="125742" y="1934308"/>
                </a:cubicBezTo>
                <a:cubicBezTo>
                  <a:pt x="132626" y="1917098"/>
                  <a:pt x="137464" y="1899139"/>
                  <a:pt x="143326" y="1881554"/>
                </a:cubicBezTo>
                <a:cubicBezTo>
                  <a:pt x="146257" y="1872762"/>
                  <a:pt x="146978" y="1862889"/>
                  <a:pt x="152119" y="1855177"/>
                </a:cubicBezTo>
                <a:lnTo>
                  <a:pt x="169703" y="1828800"/>
                </a:lnTo>
                <a:cubicBezTo>
                  <a:pt x="171772" y="1820526"/>
                  <a:pt x="181556" y="1777571"/>
                  <a:pt x="187288" y="1767254"/>
                </a:cubicBezTo>
                <a:cubicBezTo>
                  <a:pt x="197551" y="1748779"/>
                  <a:pt x="222457" y="1714500"/>
                  <a:pt x="222457" y="1714500"/>
                </a:cubicBezTo>
                <a:cubicBezTo>
                  <a:pt x="233513" y="1681330"/>
                  <a:pt x="236184" y="1665605"/>
                  <a:pt x="266419" y="1635370"/>
                </a:cubicBezTo>
                <a:cubicBezTo>
                  <a:pt x="275211" y="1626578"/>
                  <a:pt x="285162" y="1618808"/>
                  <a:pt x="292796" y="1608993"/>
                </a:cubicBezTo>
                <a:cubicBezTo>
                  <a:pt x="305771" y="1592311"/>
                  <a:pt x="327965" y="1556239"/>
                  <a:pt x="327965" y="1556239"/>
                </a:cubicBezTo>
                <a:cubicBezTo>
                  <a:pt x="343440" y="1509813"/>
                  <a:pt x="331617" y="1537572"/>
                  <a:pt x="371926" y="1477108"/>
                </a:cubicBezTo>
                <a:lnTo>
                  <a:pt x="389511" y="1450731"/>
                </a:lnTo>
                <a:cubicBezTo>
                  <a:pt x="395373" y="1441939"/>
                  <a:pt x="399624" y="1431826"/>
                  <a:pt x="407096" y="1424354"/>
                </a:cubicBezTo>
                <a:lnTo>
                  <a:pt x="433472" y="1397977"/>
                </a:lnTo>
                <a:cubicBezTo>
                  <a:pt x="439334" y="1380392"/>
                  <a:pt x="440775" y="1360646"/>
                  <a:pt x="451057" y="1345223"/>
                </a:cubicBezTo>
                <a:lnTo>
                  <a:pt x="486226" y="1292470"/>
                </a:lnTo>
                <a:cubicBezTo>
                  <a:pt x="492088" y="1283678"/>
                  <a:pt x="499085" y="1275545"/>
                  <a:pt x="503811" y="1266093"/>
                </a:cubicBezTo>
                <a:cubicBezTo>
                  <a:pt x="509673" y="1254370"/>
                  <a:pt x="516233" y="1242970"/>
                  <a:pt x="521396" y="1230923"/>
                </a:cubicBezTo>
                <a:cubicBezTo>
                  <a:pt x="525047" y="1222404"/>
                  <a:pt x="526043" y="1212835"/>
                  <a:pt x="530188" y="1204546"/>
                </a:cubicBezTo>
                <a:cubicBezTo>
                  <a:pt x="534913" y="1195095"/>
                  <a:pt x="543046" y="1187621"/>
                  <a:pt x="547772" y="1178170"/>
                </a:cubicBezTo>
                <a:cubicBezTo>
                  <a:pt x="584176" y="1105363"/>
                  <a:pt x="523753" y="1201013"/>
                  <a:pt x="574149" y="1125416"/>
                </a:cubicBezTo>
                <a:cubicBezTo>
                  <a:pt x="579064" y="1105759"/>
                  <a:pt x="591966" y="1050333"/>
                  <a:pt x="600526" y="1037493"/>
                </a:cubicBezTo>
                <a:lnTo>
                  <a:pt x="618111" y="1011116"/>
                </a:lnTo>
                <a:lnTo>
                  <a:pt x="662072" y="879231"/>
                </a:lnTo>
                <a:lnTo>
                  <a:pt x="679657" y="826477"/>
                </a:lnTo>
                <a:cubicBezTo>
                  <a:pt x="682588" y="817685"/>
                  <a:pt x="683308" y="807811"/>
                  <a:pt x="688449" y="800100"/>
                </a:cubicBezTo>
                <a:lnTo>
                  <a:pt x="706034" y="773723"/>
                </a:lnTo>
                <a:cubicBezTo>
                  <a:pt x="711896" y="756139"/>
                  <a:pt x="713338" y="736393"/>
                  <a:pt x="723619" y="720970"/>
                </a:cubicBezTo>
                <a:cubicBezTo>
                  <a:pt x="729480" y="712178"/>
                  <a:pt x="736477" y="704044"/>
                  <a:pt x="741203" y="694593"/>
                </a:cubicBezTo>
                <a:cubicBezTo>
                  <a:pt x="745348" y="686303"/>
                  <a:pt x="746345" y="676735"/>
                  <a:pt x="749996" y="668216"/>
                </a:cubicBezTo>
                <a:cubicBezTo>
                  <a:pt x="763385" y="636974"/>
                  <a:pt x="767501" y="633165"/>
                  <a:pt x="785165" y="606670"/>
                </a:cubicBezTo>
                <a:cubicBezTo>
                  <a:pt x="806070" y="543952"/>
                  <a:pt x="776427" y="619777"/>
                  <a:pt x="820334" y="553916"/>
                </a:cubicBezTo>
                <a:cubicBezTo>
                  <a:pt x="825475" y="546205"/>
                  <a:pt x="824625" y="535641"/>
                  <a:pt x="829126" y="527539"/>
                </a:cubicBezTo>
                <a:cubicBezTo>
                  <a:pt x="839390" y="509064"/>
                  <a:pt x="864296" y="474785"/>
                  <a:pt x="864296" y="474785"/>
                </a:cubicBezTo>
                <a:cubicBezTo>
                  <a:pt x="871447" y="453333"/>
                  <a:pt x="873629" y="439075"/>
                  <a:pt x="890672" y="422031"/>
                </a:cubicBezTo>
                <a:cubicBezTo>
                  <a:pt x="898144" y="414559"/>
                  <a:pt x="908257" y="410308"/>
                  <a:pt x="917049" y="404446"/>
                </a:cubicBezTo>
                <a:cubicBezTo>
                  <a:pt x="922911" y="395654"/>
                  <a:pt x="926516" y="384835"/>
                  <a:pt x="934634" y="378070"/>
                </a:cubicBezTo>
                <a:cubicBezTo>
                  <a:pt x="996235" y="326737"/>
                  <a:pt x="952587" y="412684"/>
                  <a:pt x="1022557" y="307731"/>
                </a:cubicBezTo>
                <a:cubicBezTo>
                  <a:pt x="1058795" y="253375"/>
                  <a:pt x="1018558" y="306402"/>
                  <a:pt x="1066519" y="263770"/>
                </a:cubicBezTo>
                <a:cubicBezTo>
                  <a:pt x="1085106" y="247248"/>
                  <a:pt x="1097029" y="222137"/>
                  <a:pt x="1119272" y="211016"/>
                </a:cubicBezTo>
                <a:cubicBezTo>
                  <a:pt x="1130995" y="205154"/>
                  <a:pt x="1143776" y="201049"/>
                  <a:pt x="1154442" y="193431"/>
                </a:cubicBezTo>
                <a:cubicBezTo>
                  <a:pt x="1199821" y="161017"/>
                  <a:pt x="1160674" y="172731"/>
                  <a:pt x="1207196" y="149470"/>
                </a:cubicBezTo>
                <a:cubicBezTo>
                  <a:pt x="1215485" y="145325"/>
                  <a:pt x="1225471" y="145178"/>
                  <a:pt x="1233572" y="140677"/>
                </a:cubicBezTo>
                <a:cubicBezTo>
                  <a:pt x="1252046" y="130413"/>
                  <a:pt x="1268741" y="117231"/>
                  <a:pt x="1286326" y="105508"/>
                </a:cubicBezTo>
                <a:cubicBezTo>
                  <a:pt x="1295118" y="99646"/>
                  <a:pt x="1303251" y="92649"/>
                  <a:pt x="1312703" y="87923"/>
                </a:cubicBezTo>
                <a:cubicBezTo>
                  <a:pt x="1324426" y="82062"/>
                  <a:pt x="1336492" y="76842"/>
                  <a:pt x="1347872" y="70339"/>
                </a:cubicBezTo>
                <a:cubicBezTo>
                  <a:pt x="1357047" y="65096"/>
                  <a:pt x="1364593" y="57046"/>
                  <a:pt x="1374249" y="52754"/>
                </a:cubicBezTo>
                <a:cubicBezTo>
                  <a:pt x="1391187" y="45226"/>
                  <a:pt x="1427003" y="35170"/>
                  <a:pt x="1427003" y="35170"/>
                </a:cubicBezTo>
                <a:cubicBezTo>
                  <a:pt x="1435795" y="29308"/>
                  <a:pt x="1443724" y="21877"/>
                  <a:pt x="1453380" y="17585"/>
                </a:cubicBezTo>
                <a:cubicBezTo>
                  <a:pt x="1470318" y="10057"/>
                  <a:pt x="1506134" y="0"/>
                  <a:pt x="1506134" y="0"/>
                </a:cubicBezTo>
                <a:cubicBezTo>
                  <a:pt x="1535442" y="2931"/>
                  <a:pt x="1564946" y="4314"/>
                  <a:pt x="1594057" y="8793"/>
                </a:cubicBezTo>
                <a:cubicBezTo>
                  <a:pt x="1603217" y="10202"/>
                  <a:pt x="1611915" y="13934"/>
                  <a:pt x="1620434" y="17585"/>
                </a:cubicBezTo>
                <a:cubicBezTo>
                  <a:pt x="1651664" y="30970"/>
                  <a:pt x="1655493" y="35096"/>
                  <a:pt x="1681980" y="52754"/>
                </a:cubicBezTo>
                <a:cubicBezTo>
                  <a:pt x="1693703" y="70339"/>
                  <a:pt x="1710465" y="85459"/>
                  <a:pt x="1717149" y="105508"/>
                </a:cubicBezTo>
                <a:cubicBezTo>
                  <a:pt x="1720080" y="114300"/>
                  <a:pt x="1720152" y="124648"/>
                  <a:pt x="1725942" y="131885"/>
                </a:cubicBezTo>
                <a:cubicBezTo>
                  <a:pt x="1732543" y="140137"/>
                  <a:pt x="1743527" y="143608"/>
                  <a:pt x="1752319" y="149470"/>
                </a:cubicBezTo>
                <a:cubicBezTo>
                  <a:pt x="1770617" y="222665"/>
                  <a:pt x="1748336" y="150296"/>
                  <a:pt x="1778696" y="211016"/>
                </a:cubicBezTo>
                <a:cubicBezTo>
                  <a:pt x="1782841" y="219305"/>
                  <a:pt x="1782347" y="229682"/>
                  <a:pt x="1787488" y="237393"/>
                </a:cubicBezTo>
                <a:cubicBezTo>
                  <a:pt x="1794385" y="247739"/>
                  <a:pt x="1805073" y="254978"/>
                  <a:pt x="1813865" y="263770"/>
                </a:cubicBezTo>
                <a:cubicBezTo>
                  <a:pt x="1816796" y="278424"/>
                  <a:pt x="1818725" y="293314"/>
                  <a:pt x="1822657" y="307731"/>
                </a:cubicBezTo>
                <a:cubicBezTo>
                  <a:pt x="1827534" y="325614"/>
                  <a:pt x="1835747" y="342503"/>
                  <a:pt x="1840242" y="360485"/>
                </a:cubicBezTo>
                <a:lnTo>
                  <a:pt x="1849034" y="395654"/>
                </a:lnTo>
                <a:cubicBezTo>
                  <a:pt x="1851965" y="419100"/>
                  <a:pt x="1857826" y="442364"/>
                  <a:pt x="1857826" y="465993"/>
                </a:cubicBezTo>
                <a:cubicBezTo>
                  <a:pt x="1857826" y="551036"/>
                  <a:pt x="1853886" y="636066"/>
                  <a:pt x="1849034" y="720970"/>
                </a:cubicBezTo>
                <a:cubicBezTo>
                  <a:pt x="1844917" y="793023"/>
                  <a:pt x="1832842" y="762582"/>
                  <a:pt x="1822657" y="844062"/>
                </a:cubicBezTo>
                <a:cubicBezTo>
                  <a:pt x="1819726" y="867508"/>
                  <a:pt x="1818219" y="891176"/>
                  <a:pt x="1813865" y="914400"/>
                </a:cubicBezTo>
                <a:cubicBezTo>
                  <a:pt x="1813760" y="914959"/>
                  <a:pt x="1787068" y="1029121"/>
                  <a:pt x="1778696" y="1037493"/>
                </a:cubicBezTo>
                <a:cubicBezTo>
                  <a:pt x="1744847" y="1071342"/>
                  <a:pt x="1759217" y="1053524"/>
                  <a:pt x="1734734" y="1090246"/>
                </a:cubicBezTo>
                <a:cubicBezTo>
                  <a:pt x="1729819" y="1109907"/>
                  <a:pt x="1716921" y="1165325"/>
                  <a:pt x="1708357" y="1178170"/>
                </a:cubicBezTo>
                <a:cubicBezTo>
                  <a:pt x="1702495" y="1186962"/>
                  <a:pt x="1696015" y="1195371"/>
                  <a:pt x="1690772" y="1204546"/>
                </a:cubicBezTo>
                <a:cubicBezTo>
                  <a:pt x="1646147" y="1282641"/>
                  <a:pt x="1698450" y="1201824"/>
                  <a:pt x="1655603" y="1266093"/>
                </a:cubicBezTo>
                <a:cubicBezTo>
                  <a:pt x="1652672" y="1274885"/>
                  <a:pt x="1651312" y="1284368"/>
                  <a:pt x="1646811" y="1292470"/>
                </a:cubicBezTo>
                <a:cubicBezTo>
                  <a:pt x="1636548" y="1310944"/>
                  <a:pt x="1618326" y="1325174"/>
                  <a:pt x="1611642" y="1345223"/>
                </a:cubicBezTo>
                <a:cubicBezTo>
                  <a:pt x="1608711" y="1354015"/>
                  <a:pt x="1607350" y="1363498"/>
                  <a:pt x="1602849" y="1371600"/>
                </a:cubicBezTo>
                <a:cubicBezTo>
                  <a:pt x="1592585" y="1390074"/>
                  <a:pt x="1579403" y="1406769"/>
                  <a:pt x="1567680" y="1424354"/>
                </a:cubicBezTo>
                <a:cubicBezTo>
                  <a:pt x="1561819" y="1433146"/>
                  <a:pt x="1553438" y="1440706"/>
                  <a:pt x="1550096" y="1450731"/>
                </a:cubicBezTo>
                <a:cubicBezTo>
                  <a:pt x="1547165" y="1459523"/>
                  <a:pt x="1545804" y="1469006"/>
                  <a:pt x="1541303" y="1477108"/>
                </a:cubicBezTo>
                <a:cubicBezTo>
                  <a:pt x="1531039" y="1495582"/>
                  <a:pt x="1506134" y="1529862"/>
                  <a:pt x="1506134" y="1529862"/>
                </a:cubicBezTo>
                <a:cubicBezTo>
                  <a:pt x="1503203" y="1538654"/>
                  <a:pt x="1501487" y="1547950"/>
                  <a:pt x="1497342" y="1556239"/>
                </a:cubicBezTo>
                <a:cubicBezTo>
                  <a:pt x="1492350" y="1566223"/>
                  <a:pt x="1457362" y="1613803"/>
                  <a:pt x="1453380" y="1617785"/>
                </a:cubicBezTo>
                <a:cubicBezTo>
                  <a:pt x="1445908" y="1625257"/>
                  <a:pt x="1434475" y="1627898"/>
                  <a:pt x="1427003" y="1635370"/>
                </a:cubicBezTo>
                <a:cubicBezTo>
                  <a:pt x="1416641" y="1645732"/>
                  <a:pt x="1409418" y="1658816"/>
                  <a:pt x="1400626" y="1670539"/>
                </a:cubicBezTo>
                <a:cubicBezTo>
                  <a:pt x="1393475" y="1691993"/>
                  <a:pt x="1391294" y="1706248"/>
                  <a:pt x="1374249" y="1723293"/>
                </a:cubicBezTo>
                <a:cubicBezTo>
                  <a:pt x="1366777" y="1730765"/>
                  <a:pt x="1356664" y="1735016"/>
                  <a:pt x="1347872" y="1740877"/>
                </a:cubicBezTo>
                <a:cubicBezTo>
                  <a:pt x="1325775" y="1807170"/>
                  <a:pt x="1355581" y="1725462"/>
                  <a:pt x="1321496" y="1793631"/>
                </a:cubicBezTo>
                <a:cubicBezTo>
                  <a:pt x="1317351" y="1801921"/>
                  <a:pt x="1317204" y="1811906"/>
                  <a:pt x="1312703" y="1820008"/>
                </a:cubicBezTo>
                <a:cubicBezTo>
                  <a:pt x="1302439" y="1838482"/>
                  <a:pt x="1277534" y="1872762"/>
                  <a:pt x="1277534" y="1872762"/>
                </a:cubicBezTo>
                <a:cubicBezTo>
                  <a:pt x="1271672" y="1890347"/>
                  <a:pt x="1270231" y="1910093"/>
                  <a:pt x="1259949" y="1925516"/>
                </a:cubicBezTo>
                <a:lnTo>
                  <a:pt x="1224780" y="1978270"/>
                </a:lnTo>
                <a:cubicBezTo>
                  <a:pt x="1217605" y="1999796"/>
                  <a:pt x="1211984" y="2020802"/>
                  <a:pt x="1198403" y="2039816"/>
                </a:cubicBezTo>
                <a:cubicBezTo>
                  <a:pt x="1191176" y="2049934"/>
                  <a:pt x="1180818" y="2057401"/>
                  <a:pt x="1172026" y="2066193"/>
                </a:cubicBezTo>
                <a:cubicBezTo>
                  <a:pt x="1149927" y="2132493"/>
                  <a:pt x="1179738" y="2050770"/>
                  <a:pt x="1145649" y="2118946"/>
                </a:cubicBezTo>
                <a:cubicBezTo>
                  <a:pt x="1141504" y="2127235"/>
                  <a:pt x="1141002" y="2137034"/>
                  <a:pt x="1136857" y="2145323"/>
                </a:cubicBezTo>
                <a:cubicBezTo>
                  <a:pt x="1129215" y="2160608"/>
                  <a:pt x="1119272" y="2174631"/>
                  <a:pt x="1110480" y="2189285"/>
                </a:cubicBezTo>
                <a:cubicBezTo>
                  <a:pt x="1092182" y="2262480"/>
                  <a:pt x="1114463" y="2190111"/>
                  <a:pt x="1084103" y="2250831"/>
                </a:cubicBezTo>
                <a:cubicBezTo>
                  <a:pt x="1047701" y="2323635"/>
                  <a:pt x="1108122" y="2227992"/>
                  <a:pt x="1057726" y="2303585"/>
                </a:cubicBezTo>
                <a:cubicBezTo>
                  <a:pt x="1033532" y="2376169"/>
                  <a:pt x="1052826" y="2336824"/>
                  <a:pt x="1013765" y="2391508"/>
                </a:cubicBezTo>
                <a:cubicBezTo>
                  <a:pt x="1007623" y="2400107"/>
                  <a:pt x="1003652" y="2410413"/>
                  <a:pt x="996180" y="2417885"/>
                </a:cubicBezTo>
                <a:cubicBezTo>
                  <a:pt x="988708" y="2425357"/>
                  <a:pt x="978595" y="2429608"/>
                  <a:pt x="969803" y="2435470"/>
                </a:cubicBezTo>
                <a:cubicBezTo>
                  <a:pt x="962652" y="2456923"/>
                  <a:pt x="960471" y="2471178"/>
                  <a:pt x="943426" y="2488223"/>
                </a:cubicBezTo>
                <a:cubicBezTo>
                  <a:pt x="874273" y="2557376"/>
                  <a:pt x="962682" y="2445772"/>
                  <a:pt x="890672" y="2532185"/>
                </a:cubicBezTo>
                <a:cubicBezTo>
                  <a:pt x="821499" y="2615194"/>
                  <a:pt x="917168" y="2505631"/>
                  <a:pt x="864296" y="2584939"/>
                </a:cubicBezTo>
                <a:cubicBezTo>
                  <a:pt x="857399" y="2595285"/>
                  <a:pt x="846711" y="2602524"/>
                  <a:pt x="837919" y="2611316"/>
                </a:cubicBezTo>
                <a:cubicBezTo>
                  <a:pt x="832057" y="2628901"/>
                  <a:pt x="824829" y="2646088"/>
                  <a:pt x="820334" y="2664070"/>
                </a:cubicBezTo>
                <a:cubicBezTo>
                  <a:pt x="817403" y="2675793"/>
                  <a:pt x="815014" y="2687665"/>
                  <a:pt x="811542" y="2699239"/>
                </a:cubicBezTo>
                <a:cubicBezTo>
                  <a:pt x="806216" y="2716993"/>
                  <a:pt x="798452" y="2734011"/>
                  <a:pt x="793957" y="2751993"/>
                </a:cubicBezTo>
                <a:cubicBezTo>
                  <a:pt x="766472" y="2861936"/>
                  <a:pt x="801600" y="2725245"/>
                  <a:pt x="776372" y="2813539"/>
                </a:cubicBezTo>
                <a:cubicBezTo>
                  <a:pt x="773052" y="2825158"/>
                  <a:pt x="770900" y="2837089"/>
                  <a:pt x="767580" y="2848708"/>
                </a:cubicBezTo>
                <a:cubicBezTo>
                  <a:pt x="765034" y="2857619"/>
                  <a:pt x="761036" y="2866094"/>
                  <a:pt x="758788" y="2875085"/>
                </a:cubicBezTo>
                <a:cubicBezTo>
                  <a:pt x="755164" y="2889583"/>
                  <a:pt x="754722" y="2904869"/>
                  <a:pt x="749996" y="2919046"/>
                </a:cubicBezTo>
                <a:cubicBezTo>
                  <a:pt x="745851" y="2931480"/>
                  <a:pt x="738273" y="2942493"/>
                  <a:pt x="732411" y="2954216"/>
                </a:cubicBezTo>
                <a:cubicBezTo>
                  <a:pt x="729480" y="2974731"/>
                  <a:pt x="728279" y="2995569"/>
                  <a:pt x="723619" y="3015762"/>
                </a:cubicBezTo>
                <a:cubicBezTo>
                  <a:pt x="719451" y="3033823"/>
                  <a:pt x="711896" y="3050931"/>
                  <a:pt x="706034" y="3068516"/>
                </a:cubicBezTo>
                <a:lnTo>
                  <a:pt x="697242" y="3094893"/>
                </a:lnTo>
                <a:lnTo>
                  <a:pt x="679657" y="3147646"/>
                </a:lnTo>
                <a:cubicBezTo>
                  <a:pt x="676726" y="3156438"/>
                  <a:pt x="676006" y="3166312"/>
                  <a:pt x="670865" y="3174023"/>
                </a:cubicBezTo>
                <a:lnTo>
                  <a:pt x="653280" y="3200400"/>
                </a:lnTo>
                <a:cubicBezTo>
                  <a:pt x="629012" y="3273206"/>
                  <a:pt x="645979" y="3237729"/>
                  <a:pt x="600526" y="3305908"/>
                </a:cubicBezTo>
                <a:cubicBezTo>
                  <a:pt x="594665" y="3314700"/>
                  <a:pt x="591734" y="3326423"/>
                  <a:pt x="582942" y="3332285"/>
                </a:cubicBezTo>
                <a:lnTo>
                  <a:pt x="556565" y="3349870"/>
                </a:lnTo>
                <a:cubicBezTo>
                  <a:pt x="538716" y="3376642"/>
                  <a:pt x="536527" y="3386265"/>
                  <a:pt x="503811" y="3402623"/>
                </a:cubicBezTo>
                <a:cubicBezTo>
                  <a:pt x="487232" y="3410913"/>
                  <a:pt x="468642" y="3414346"/>
                  <a:pt x="451057" y="3420208"/>
                </a:cubicBezTo>
                <a:lnTo>
                  <a:pt x="424680" y="3429000"/>
                </a:lnTo>
                <a:cubicBezTo>
                  <a:pt x="382881" y="3456867"/>
                  <a:pt x="408327" y="3443244"/>
                  <a:pt x="345549" y="3464170"/>
                </a:cubicBezTo>
                <a:lnTo>
                  <a:pt x="319172" y="3472962"/>
                </a:lnTo>
                <a:cubicBezTo>
                  <a:pt x="309291" y="3472442"/>
                  <a:pt x="166730" y="3493428"/>
                  <a:pt x="125742" y="3446585"/>
                </a:cubicBezTo>
                <a:cubicBezTo>
                  <a:pt x="125730" y="3446571"/>
                  <a:pt x="81785" y="3380650"/>
                  <a:pt x="72988" y="3367454"/>
                </a:cubicBezTo>
                <a:lnTo>
                  <a:pt x="55403" y="3341077"/>
                </a:lnTo>
                <a:cubicBezTo>
                  <a:pt x="33304" y="3274777"/>
                  <a:pt x="65685" y="3353929"/>
                  <a:pt x="20234" y="3297116"/>
                </a:cubicBezTo>
                <a:cubicBezTo>
                  <a:pt x="14444" y="3289879"/>
                  <a:pt x="14373" y="3279531"/>
                  <a:pt x="11442" y="3270739"/>
                </a:cubicBezTo>
                <a:cubicBezTo>
                  <a:pt x="-5435" y="3085107"/>
                  <a:pt x="-2103" y="3164281"/>
                  <a:pt x="11442" y="2866293"/>
                </a:cubicBezTo>
                <a:cubicBezTo>
                  <a:pt x="14542" y="2798098"/>
                  <a:pt x="14187" y="2805304"/>
                  <a:pt x="29026" y="2760785"/>
                </a:cubicBezTo>
                <a:cubicBezTo>
                  <a:pt x="31957" y="2737339"/>
                  <a:pt x="34226" y="2713800"/>
                  <a:pt x="37819" y="2690446"/>
                </a:cubicBezTo>
                <a:cubicBezTo>
                  <a:pt x="48055" y="2623912"/>
                  <a:pt x="43735" y="2669655"/>
                  <a:pt x="55403" y="2611316"/>
                </a:cubicBezTo>
                <a:cubicBezTo>
                  <a:pt x="58899" y="2593835"/>
                  <a:pt x="60700" y="2576043"/>
                  <a:pt x="64196" y="2558562"/>
                </a:cubicBezTo>
                <a:cubicBezTo>
                  <a:pt x="80646" y="2476312"/>
                  <a:pt x="65017" y="2564070"/>
                  <a:pt x="81780" y="2497016"/>
                </a:cubicBezTo>
                <a:cubicBezTo>
                  <a:pt x="85404" y="2482518"/>
                  <a:pt x="88459" y="2467848"/>
                  <a:pt x="90572" y="2453054"/>
                </a:cubicBezTo>
                <a:cubicBezTo>
                  <a:pt x="94325" y="2426781"/>
                  <a:pt x="96434" y="2400300"/>
                  <a:pt x="99365" y="2373923"/>
                </a:cubicBezTo>
                <a:cubicBezTo>
                  <a:pt x="96434" y="2303585"/>
                  <a:pt x="95416" y="2233141"/>
                  <a:pt x="90572" y="2162908"/>
                </a:cubicBezTo>
                <a:cubicBezTo>
                  <a:pt x="89544" y="2147999"/>
                  <a:pt x="85404" y="2133444"/>
                  <a:pt x="81780" y="2118946"/>
                </a:cubicBezTo>
                <a:cubicBezTo>
                  <a:pt x="79532" y="2109955"/>
                  <a:pt x="71523" y="2089639"/>
                  <a:pt x="72988" y="207498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hlinkClick r:id="rId4" action="ppaction://hlinksldjump"/>
            <a:extLst>
              <a:ext uri="{FF2B5EF4-FFF2-40B4-BE49-F238E27FC236}">
                <a16:creationId xmlns:a16="http://schemas.microsoft.com/office/drawing/2014/main" id="{8C47D41B-9619-4D6A-965E-E94C4362183B}"/>
              </a:ext>
            </a:extLst>
          </p:cNvPr>
          <p:cNvSpPr/>
          <p:nvPr/>
        </p:nvSpPr>
        <p:spPr>
          <a:xfrm>
            <a:off x="1300948" y="483577"/>
            <a:ext cx="6955029" cy="1617785"/>
          </a:xfrm>
          <a:custGeom>
            <a:avLst/>
            <a:gdLst>
              <a:gd name="connsiteX0" fmla="*/ 782829 w 6955029"/>
              <a:gd name="connsiteY0" fmla="*/ 17585 h 1617785"/>
              <a:gd name="connsiteX1" fmla="*/ 501475 w 6955029"/>
              <a:gd name="connsiteY1" fmla="*/ 8792 h 1617785"/>
              <a:gd name="connsiteX2" fmla="*/ 325629 w 6955029"/>
              <a:gd name="connsiteY2" fmla="*/ 0 h 1617785"/>
              <a:gd name="connsiteX3" fmla="*/ 228914 w 6955029"/>
              <a:gd name="connsiteY3" fmla="*/ 26377 h 1617785"/>
              <a:gd name="connsiteX4" fmla="*/ 176160 w 6955029"/>
              <a:gd name="connsiteY4" fmla="*/ 61546 h 1617785"/>
              <a:gd name="connsiteX5" fmla="*/ 149783 w 6955029"/>
              <a:gd name="connsiteY5" fmla="*/ 79131 h 1617785"/>
              <a:gd name="connsiteX6" fmla="*/ 88237 w 6955029"/>
              <a:gd name="connsiteY6" fmla="*/ 149469 h 1617785"/>
              <a:gd name="connsiteX7" fmla="*/ 79444 w 6955029"/>
              <a:gd name="connsiteY7" fmla="*/ 184638 h 1617785"/>
              <a:gd name="connsiteX8" fmla="*/ 44275 w 6955029"/>
              <a:gd name="connsiteY8" fmla="*/ 237392 h 1617785"/>
              <a:gd name="connsiteX9" fmla="*/ 26690 w 6955029"/>
              <a:gd name="connsiteY9" fmla="*/ 298938 h 1617785"/>
              <a:gd name="connsiteX10" fmla="*/ 9106 w 6955029"/>
              <a:gd name="connsiteY10" fmla="*/ 351692 h 1617785"/>
              <a:gd name="connsiteX11" fmla="*/ 314 w 6955029"/>
              <a:gd name="connsiteY11" fmla="*/ 404446 h 1617785"/>
              <a:gd name="connsiteX12" fmla="*/ 17898 w 6955029"/>
              <a:gd name="connsiteY12" fmla="*/ 580292 h 1617785"/>
              <a:gd name="connsiteX13" fmla="*/ 88237 w 6955029"/>
              <a:gd name="connsiteY13" fmla="*/ 624254 h 1617785"/>
              <a:gd name="connsiteX14" fmla="*/ 140990 w 6955029"/>
              <a:gd name="connsiteY14" fmla="*/ 659423 h 1617785"/>
              <a:gd name="connsiteX15" fmla="*/ 193744 w 6955029"/>
              <a:gd name="connsiteY15" fmla="*/ 677008 h 1617785"/>
              <a:gd name="connsiteX16" fmla="*/ 264083 w 6955029"/>
              <a:gd name="connsiteY16" fmla="*/ 703385 h 1617785"/>
              <a:gd name="connsiteX17" fmla="*/ 747660 w 6955029"/>
              <a:gd name="connsiteY17" fmla="*/ 694592 h 1617785"/>
              <a:gd name="connsiteX18" fmla="*/ 1143314 w 6955029"/>
              <a:gd name="connsiteY18" fmla="*/ 712177 h 1617785"/>
              <a:gd name="connsiteX19" fmla="*/ 1240029 w 6955029"/>
              <a:gd name="connsiteY19" fmla="*/ 738554 h 1617785"/>
              <a:gd name="connsiteX20" fmla="*/ 1301575 w 6955029"/>
              <a:gd name="connsiteY20" fmla="*/ 756138 h 1617785"/>
              <a:gd name="connsiteX21" fmla="*/ 1336744 w 6955029"/>
              <a:gd name="connsiteY21" fmla="*/ 773723 h 1617785"/>
              <a:gd name="connsiteX22" fmla="*/ 1363121 w 6955029"/>
              <a:gd name="connsiteY22" fmla="*/ 782515 h 1617785"/>
              <a:gd name="connsiteX23" fmla="*/ 1398290 w 6955029"/>
              <a:gd name="connsiteY23" fmla="*/ 800100 h 1617785"/>
              <a:gd name="connsiteX24" fmla="*/ 1433460 w 6955029"/>
              <a:gd name="connsiteY24" fmla="*/ 808892 h 1617785"/>
              <a:gd name="connsiteX25" fmla="*/ 1486214 w 6955029"/>
              <a:gd name="connsiteY25" fmla="*/ 835269 h 1617785"/>
              <a:gd name="connsiteX26" fmla="*/ 1538967 w 6955029"/>
              <a:gd name="connsiteY26" fmla="*/ 879231 h 1617785"/>
              <a:gd name="connsiteX27" fmla="*/ 1565344 w 6955029"/>
              <a:gd name="connsiteY27" fmla="*/ 888023 h 1617785"/>
              <a:gd name="connsiteX28" fmla="*/ 1591721 w 6955029"/>
              <a:gd name="connsiteY28" fmla="*/ 905608 h 1617785"/>
              <a:gd name="connsiteX29" fmla="*/ 1653267 w 6955029"/>
              <a:gd name="connsiteY29" fmla="*/ 923192 h 1617785"/>
              <a:gd name="connsiteX30" fmla="*/ 1697229 w 6955029"/>
              <a:gd name="connsiteY30" fmla="*/ 940777 h 1617785"/>
              <a:gd name="connsiteX31" fmla="*/ 1802737 w 6955029"/>
              <a:gd name="connsiteY31" fmla="*/ 984738 h 1617785"/>
              <a:gd name="connsiteX32" fmla="*/ 1873075 w 6955029"/>
              <a:gd name="connsiteY32" fmla="*/ 1028700 h 1617785"/>
              <a:gd name="connsiteX33" fmla="*/ 1925829 w 6955029"/>
              <a:gd name="connsiteY33" fmla="*/ 1055077 h 1617785"/>
              <a:gd name="connsiteX34" fmla="*/ 1943414 w 6955029"/>
              <a:gd name="connsiteY34" fmla="*/ 1081454 h 1617785"/>
              <a:gd name="connsiteX35" fmla="*/ 1969790 w 6955029"/>
              <a:gd name="connsiteY35" fmla="*/ 1090246 h 1617785"/>
              <a:gd name="connsiteX36" fmla="*/ 1996167 w 6955029"/>
              <a:gd name="connsiteY36" fmla="*/ 1107831 h 1617785"/>
              <a:gd name="connsiteX37" fmla="*/ 2040129 w 6955029"/>
              <a:gd name="connsiteY37" fmla="*/ 1160585 h 1617785"/>
              <a:gd name="connsiteX38" fmla="*/ 2066506 w 6955029"/>
              <a:gd name="connsiteY38" fmla="*/ 1169377 h 1617785"/>
              <a:gd name="connsiteX39" fmla="*/ 2136844 w 6955029"/>
              <a:gd name="connsiteY39" fmla="*/ 1213338 h 1617785"/>
              <a:gd name="connsiteX40" fmla="*/ 2215975 w 6955029"/>
              <a:gd name="connsiteY40" fmla="*/ 1274885 h 1617785"/>
              <a:gd name="connsiteX41" fmla="*/ 2268729 w 6955029"/>
              <a:gd name="connsiteY41" fmla="*/ 1310054 h 1617785"/>
              <a:gd name="connsiteX42" fmla="*/ 2321483 w 6955029"/>
              <a:gd name="connsiteY42" fmla="*/ 1327638 h 1617785"/>
              <a:gd name="connsiteX43" fmla="*/ 2347860 w 6955029"/>
              <a:gd name="connsiteY43" fmla="*/ 1354015 h 1617785"/>
              <a:gd name="connsiteX44" fmla="*/ 2426990 w 6955029"/>
              <a:gd name="connsiteY44" fmla="*/ 1406769 h 1617785"/>
              <a:gd name="connsiteX45" fmla="*/ 2497329 w 6955029"/>
              <a:gd name="connsiteY45" fmla="*/ 1441938 h 1617785"/>
              <a:gd name="connsiteX46" fmla="*/ 2558875 w 6955029"/>
              <a:gd name="connsiteY46" fmla="*/ 1468315 h 1617785"/>
              <a:gd name="connsiteX47" fmla="*/ 2638006 w 6955029"/>
              <a:gd name="connsiteY47" fmla="*/ 1512277 h 1617785"/>
              <a:gd name="connsiteX48" fmla="*/ 2708344 w 6955029"/>
              <a:gd name="connsiteY48" fmla="*/ 1529861 h 1617785"/>
              <a:gd name="connsiteX49" fmla="*/ 2761098 w 6955029"/>
              <a:gd name="connsiteY49" fmla="*/ 1538654 h 1617785"/>
              <a:gd name="connsiteX50" fmla="*/ 2805060 w 6955029"/>
              <a:gd name="connsiteY50" fmla="*/ 1547446 h 1617785"/>
              <a:gd name="connsiteX51" fmla="*/ 2831437 w 6955029"/>
              <a:gd name="connsiteY51" fmla="*/ 1556238 h 1617785"/>
              <a:gd name="connsiteX52" fmla="*/ 2963321 w 6955029"/>
              <a:gd name="connsiteY52" fmla="*/ 1573823 h 1617785"/>
              <a:gd name="connsiteX53" fmla="*/ 2989698 w 6955029"/>
              <a:gd name="connsiteY53" fmla="*/ 1582615 h 1617785"/>
              <a:gd name="connsiteX54" fmla="*/ 3042452 w 6955029"/>
              <a:gd name="connsiteY54" fmla="*/ 1591408 h 1617785"/>
              <a:gd name="connsiteX55" fmla="*/ 3068829 w 6955029"/>
              <a:gd name="connsiteY55" fmla="*/ 1608992 h 1617785"/>
              <a:gd name="connsiteX56" fmla="*/ 3095206 w 6955029"/>
              <a:gd name="connsiteY56" fmla="*/ 1617785 h 1617785"/>
              <a:gd name="connsiteX57" fmla="*/ 3306221 w 6955029"/>
              <a:gd name="connsiteY57" fmla="*/ 1608992 h 1617785"/>
              <a:gd name="connsiteX58" fmla="*/ 3341390 w 6955029"/>
              <a:gd name="connsiteY58" fmla="*/ 1600200 h 1617785"/>
              <a:gd name="connsiteX59" fmla="*/ 3402937 w 6955029"/>
              <a:gd name="connsiteY59" fmla="*/ 1591408 h 1617785"/>
              <a:gd name="connsiteX60" fmla="*/ 3429314 w 6955029"/>
              <a:gd name="connsiteY60" fmla="*/ 1582615 h 1617785"/>
              <a:gd name="connsiteX61" fmla="*/ 3490860 w 6955029"/>
              <a:gd name="connsiteY61" fmla="*/ 1565031 h 1617785"/>
              <a:gd name="connsiteX62" fmla="*/ 3517237 w 6955029"/>
              <a:gd name="connsiteY62" fmla="*/ 1538654 h 1617785"/>
              <a:gd name="connsiteX63" fmla="*/ 3605160 w 6955029"/>
              <a:gd name="connsiteY63" fmla="*/ 1521069 h 1617785"/>
              <a:gd name="connsiteX64" fmla="*/ 3640329 w 6955029"/>
              <a:gd name="connsiteY64" fmla="*/ 1512277 h 1617785"/>
              <a:gd name="connsiteX65" fmla="*/ 3701875 w 6955029"/>
              <a:gd name="connsiteY65" fmla="*/ 1485900 h 1617785"/>
              <a:gd name="connsiteX66" fmla="*/ 3781006 w 6955029"/>
              <a:gd name="connsiteY66" fmla="*/ 1459523 h 1617785"/>
              <a:gd name="connsiteX67" fmla="*/ 3833760 w 6955029"/>
              <a:gd name="connsiteY67" fmla="*/ 1433146 h 1617785"/>
              <a:gd name="connsiteX68" fmla="*/ 3886514 w 6955029"/>
              <a:gd name="connsiteY68" fmla="*/ 1406769 h 1617785"/>
              <a:gd name="connsiteX69" fmla="*/ 3912890 w 6955029"/>
              <a:gd name="connsiteY69" fmla="*/ 1415561 h 1617785"/>
              <a:gd name="connsiteX70" fmla="*/ 3983229 w 6955029"/>
              <a:gd name="connsiteY70" fmla="*/ 1371600 h 1617785"/>
              <a:gd name="connsiteX71" fmla="*/ 4018398 w 6955029"/>
              <a:gd name="connsiteY71" fmla="*/ 1354015 h 1617785"/>
              <a:gd name="connsiteX72" fmla="*/ 4106321 w 6955029"/>
              <a:gd name="connsiteY72" fmla="*/ 1301261 h 1617785"/>
              <a:gd name="connsiteX73" fmla="*/ 4264583 w 6955029"/>
              <a:gd name="connsiteY73" fmla="*/ 1292469 h 1617785"/>
              <a:gd name="connsiteX74" fmla="*/ 4317337 w 6955029"/>
              <a:gd name="connsiteY74" fmla="*/ 1274885 h 1617785"/>
              <a:gd name="connsiteX75" fmla="*/ 4387675 w 6955029"/>
              <a:gd name="connsiteY75" fmla="*/ 1257300 h 1617785"/>
              <a:gd name="connsiteX76" fmla="*/ 4836083 w 6955029"/>
              <a:gd name="connsiteY76" fmla="*/ 1266092 h 1617785"/>
              <a:gd name="connsiteX77" fmla="*/ 4862460 w 6955029"/>
              <a:gd name="connsiteY77" fmla="*/ 1274885 h 1617785"/>
              <a:gd name="connsiteX78" fmla="*/ 4888837 w 6955029"/>
              <a:gd name="connsiteY78" fmla="*/ 1292469 h 1617785"/>
              <a:gd name="connsiteX79" fmla="*/ 4959175 w 6955029"/>
              <a:gd name="connsiteY79" fmla="*/ 1310054 h 1617785"/>
              <a:gd name="connsiteX80" fmla="*/ 5038306 w 6955029"/>
              <a:gd name="connsiteY80" fmla="*/ 1336431 h 1617785"/>
              <a:gd name="connsiteX81" fmla="*/ 5091060 w 6955029"/>
              <a:gd name="connsiteY81" fmla="*/ 1354015 h 1617785"/>
              <a:gd name="connsiteX82" fmla="*/ 5117437 w 6955029"/>
              <a:gd name="connsiteY82" fmla="*/ 1362808 h 1617785"/>
              <a:gd name="connsiteX83" fmla="*/ 5460337 w 6955029"/>
              <a:gd name="connsiteY83" fmla="*/ 1354015 h 1617785"/>
              <a:gd name="connsiteX84" fmla="*/ 5486714 w 6955029"/>
              <a:gd name="connsiteY84" fmla="*/ 1345223 h 1617785"/>
              <a:gd name="connsiteX85" fmla="*/ 5530675 w 6955029"/>
              <a:gd name="connsiteY85" fmla="*/ 1327638 h 1617785"/>
              <a:gd name="connsiteX86" fmla="*/ 5574637 w 6955029"/>
              <a:gd name="connsiteY86" fmla="*/ 1318846 h 1617785"/>
              <a:gd name="connsiteX87" fmla="*/ 5662560 w 6955029"/>
              <a:gd name="connsiteY87" fmla="*/ 1283677 h 1617785"/>
              <a:gd name="connsiteX88" fmla="*/ 5768067 w 6955029"/>
              <a:gd name="connsiteY88" fmla="*/ 1248508 h 1617785"/>
              <a:gd name="connsiteX89" fmla="*/ 5864783 w 6955029"/>
              <a:gd name="connsiteY89" fmla="*/ 1204546 h 1617785"/>
              <a:gd name="connsiteX90" fmla="*/ 5891160 w 6955029"/>
              <a:gd name="connsiteY90" fmla="*/ 1169377 h 1617785"/>
              <a:gd name="connsiteX91" fmla="*/ 5926329 w 6955029"/>
              <a:gd name="connsiteY91" fmla="*/ 1160585 h 1617785"/>
              <a:gd name="connsiteX92" fmla="*/ 5961498 w 6955029"/>
              <a:gd name="connsiteY92" fmla="*/ 1143000 h 1617785"/>
              <a:gd name="connsiteX93" fmla="*/ 6040629 w 6955029"/>
              <a:gd name="connsiteY93" fmla="*/ 1125415 h 1617785"/>
              <a:gd name="connsiteX94" fmla="*/ 6313190 w 6955029"/>
              <a:gd name="connsiteY94" fmla="*/ 1134208 h 1617785"/>
              <a:gd name="connsiteX95" fmla="*/ 6779183 w 6955029"/>
              <a:gd name="connsiteY95" fmla="*/ 1116623 h 1617785"/>
              <a:gd name="connsiteX96" fmla="*/ 6805560 w 6955029"/>
              <a:gd name="connsiteY96" fmla="*/ 1107831 h 1617785"/>
              <a:gd name="connsiteX97" fmla="*/ 6840729 w 6955029"/>
              <a:gd name="connsiteY97" fmla="*/ 1081454 h 1617785"/>
              <a:gd name="connsiteX98" fmla="*/ 6893483 w 6955029"/>
              <a:gd name="connsiteY98" fmla="*/ 1046285 h 1617785"/>
              <a:gd name="connsiteX99" fmla="*/ 6919860 w 6955029"/>
              <a:gd name="connsiteY99" fmla="*/ 1019908 h 1617785"/>
              <a:gd name="connsiteX100" fmla="*/ 6928652 w 6955029"/>
              <a:gd name="connsiteY100" fmla="*/ 993531 h 1617785"/>
              <a:gd name="connsiteX101" fmla="*/ 6955029 w 6955029"/>
              <a:gd name="connsiteY101" fmla="*/ 940777 h 1617785"/>
              <a:gd name="connsiteX102" fmla="*/ 6946237 w 6955029"/>
              <a:gd name="connsiteY102" fmla="*/ 800100 h 1617785"/>
              <a:gd name="connsiteX103" fmla="*/ 6928652 w 6955029"/>
              <a:gd name="connsiteY103" fmla="*/ 773723 h 1617785"/>
              <a:gd name="connsiteX104" fmla="*/ 6911067 w 6955029"/>
              <a:gd name="connsiteY104" fmla="*/ 738554 h 1617785"/>
              <a:gd name="connsiteX105" fmla="*/ 6831937 w 6955029"/>
              <a:gd name="connsiteY105" fmla="*/ 624254 h 1617785"/>
              <a:gd name="connsiteX106" fmla="*/ 6805560 w 6955029"/>
              <a:gd name="connsiteY106" fmla="*/ 606669 h 1617785"/>
              <a:gd name="connsiteX107" fmla="*/ 6726429 w 6955029"/>
              <a:gd name="connsiteY107" fmla="*/ 571500 h 1617785"/>
              <a:gd name="connsiteX108" fmla="*/ 6673675 w 6955029"/>
              <a:gd name="connsiteY108" fmla="*/ 553915 h 1617785"/>
              <a:gd name="connsiteX109" fmla="*/ 6629714 w 6955029"/>
              <a:gd name="connsiteY109" fmla="*/ 545123 h 1617785"/>
              <a:gd name="connsiteX110" fmla="*/ 6594544 w 6955029"/>
              <a:gd name="connsiteY110" fmla="*/ 527538 h 1617785"/>
              <a:gd name="connsiteX111" fmla="*/ 6559375 w 6955029"/>
              <a:gd name="connsiteY111" fmla="*/ 501161 h 1617785"/>
              <a:gd name="connsiteX112" fmla="*/ 6497829 w 6955029"/>
              <a:gd name="connsiteY112" fmla="*/ 492369 h 1617785"/>
              <a:gd name="connsiteX113" fmla="*/ 6471452 w 6955029"/>
              <a:gd name="connsiteY113" fmla="*/ 483577 h 1617785"/>
              <a:gd name="connsiteX114" fmla="*/ 6436283 w 6955029"/>
              <a:gd name="connsiteY114" fmla="*/ 474785 h 1617785"/>
              <a:gd name="connsiteX115" fmla="*/ 6392321 w 6955029"/>
              <a:gd name="connsiteY115" fmla="*/ 448408 h 1617785"/>
              <a:gd name="connsiteX116" fmla="*/ 6365944 w 6955029"/>
              <a:gd name="connsiteY116" fmla="*/ 422031 h 1617785"/>
              <a:gd name="connsiteX117" fmla="*/ 6330775 w 6955029"/>
              <a:gd name="connsiteY117" fmla="*/ 413238 h 1617785"/>
              <a:gd name="connsiteX118" fmla="*/ 6304398 w 6955029"/>
              <a:gd name="connsiteY118" fmla="*/ 404446 h 1617785"/>
              <a:gd name="connsiteX119" fmla="*/ 5970290 w 6955029"/>
              <a:gd name="connsiteY119" fmla="*/ 395654 h 1617785"/>
              <a:gd name="connsiteX120" fmla="*/ 5803237 w 6955029"/>
              <a:gd name="connsiteY120" fmla="*/ 404446 h 1617785"/>
              <a:gd name="connsiteX121" fmla="*/ 5741690 w 6955029"/>
              <a:gd name="connsiteY121" fmla="*/ 430823 h 1617785"/>
              <a:gd name="connsiteX122" fmla="*/ 5715314 w 6955029"/>
              <a:gd name="connsiteY122" fmla="*/ 439615 h 1617785"/>
              <a:gd name="connsiteX123" fmla="*/ 5653767 w 6955029"/>
              <a:gd name="connsiteY123" fmla="*/ 465992 h 1617785"/>
              <a:gd name="connsiteX124" fmla="*/ 5557052 w 6955029"/>
              <a:gd name="connsiteY124" fmla="*/ 509954 h 1617785"/>
              <a:gd name="connsiteX125" fmla="*/ 5495506 w 6955029"/>
              <a:gd name="connsiteY125" fmla="*/ 527538 h 1617785"/>
              <a:gd name="connsiteX126" fmla="*/ 5337244 w 6955029"/>
              <a:gd name="connsiteY126" fmla="*/ 545123 h 1617785"/>
              <a:gd name="connsiteX127" fmla="*/ 5135021 w 6955029"/>
              <a:gd name="connsiteY127" fmla="*/ 518746 h 1617785"/>
              <a:gd name="connsiteX128" fmla="*/ 5099852 w 6955029"/>
              <a:gd name="connsiteY128" fmla="*/ 509954 h 1617785"/>
              <a:gd name="connsiteX129" fmla="*/ 4994344 w 6955029"/>
              <a:gd name="connsiteY129" fmla="*/ 501161 h 1617785"/>
              <a:gd name="connsiteX130" fmla="*/ 4880044 w 6955029"/>
              <a:gd name="connsiteY130" fmla="*/ 483577 h 1617785"/>
              <a:gd name="connsiteX131" fmla="*/ 4853667 w 6955029"/>
              <a:gd name="connsiteY131" fmla="*/ 474785 h 1617785"/>
              <a:gd name="connsiteX132" fmla="*/ 4712990 w 6955029"/>
              <a:gd name="connsiteY132" fmla="*/ 465992 h 1617785"/>
              <a:gd name="connsiteX133" fmla="*/ 3983229 w 6955029"/>
              <a:gd name="connsiteY133" fmla="*/ 474785 h 1617785"/>
              <a:gd name="connsiteX134" fmla="*/ 3948060 w 6955029"/>
              <a:gd name="connsiteY134" fmla="*/ 483577 h 1617785"/>
              <a:gd name="connsiteX135" fmla="*/ 3851344 w 6955029"/>
              <a:gd name="connsiteY135" fmla="*/ 501161 h 1617785"/>
              <a:gd name="connsiteX136" fmla="*/ 3789798 w 6955029"/>
              <a:gd name="connsiteY136" fmla="*/ 527538 h 1617785"/>
              <a:gd name="connsiteX137" fmla="*/ 3649121 w 6955029"/>
              <a:gd name="connsiteY137" fmla="*/ 545123 h 1617785"/>
              <a:gd name="connsiteX138" fmla="*/ 3596367 w 6955029"/>
              <a:gd name="connsiteY138" fmla="*/ 553915 h 1617785"/>
              <a:gd name="connsiteX139" fmla="*/ 3543614 w 6955029"/>
              <a:gd name="connsiteY139" fmla="*/ 571500 h 1617785"/>
              <a:gd name="connsiteX140" fmla="*/ 3446898 w 6955029"/>
              <a:gd name="connsiteY140" fmla="*/ 597877 h 1617785"/>
              <a:gd name="connsiteX141" fmla="*/ 3411729 w 6955029"/>
              <a:gd name="connsiteY141" fmla="*/ 615461 h 1617785"/>
              <a:gd name="connsiteX142" fmla="*/ 3385352 w 6955029"/>
              <a:gd name="connsiteY142" fmla="*/ 624254 h 1617785"/>
              <a:gd name="connsiteX143" fmla="*/ 3350183 w 6955029"/>
              <a:gd name="connsiteY143" fmla="*/ 641838 h 1617785"/>
              <a:gd name="connsiteX144" fmla="*/ 3306221 w 6955029"/>
              <a:gd name="connsiteY144" fmla="*/ 650631 h 1617785"/>
              <a:gd name="connsiteX145" fmla="*/ 3279844 w 6955029"/>
              <a:gd name="connsiteY145" fmla="*/ 677008 h 1617785"/>
              <a:gd name="connsiteX146" fmla="*/ 3244675 w 6955029"/>
              <a:gd name="connsiteY146" fmla="*/ 685800 h 1617785"/>
              <a:gd name="connsiteX147" fmla="*/ 3218298 w 6955029"/>
              <a:gd name="connsiteY147" fmla="*/ 694592 h 1617785"/>
              <a:gd name="connsiteX148" fmla="*/ 3183129 w 6955029"/>
              <a:gd name="connsiteY148" fmla="*/ 712177 h 1617785"/>
              <a:gd name="connsiteX149" fmla="*/ 3156752 w 6955029"/>
              <a:gd name="connsiteY149" fmla="*/ 720969 h 1617785"/>
              <a:gd name="connsiteX150" fmla="*/ 3121583 w 6955029"/>
              <a:gd name="connsiteY150" fmla="*/ 738554 h 1617785"/>
              <a:gd name="connsiteX151" fmla="*/ 3095206 w 6955029"/>
              <a:gd name="connsiteY151" fmla="*/ 747346 h 1617785"/>
              <a:gd name="connsiteX152" fmla="*/ 3016075 w 6955029"/>
              <a:gd name="connsiteY152" fmla="*/ 764931 h 1617785"/>
              <a:gd name="connsiteX153" fmla="*/ 2778683 w 6955029"/>
              <a:gd name="connsiteY153" fmla="*/ 756138 h 1617785"/>
              <a:gd name="connsiteX154" fmla="*/ 2752306 w 6955029"/>
              <a:gd name="connsiteY154" fmla="*/ 747346 h 1617785"/>
              <a:gd name="connsiteX155" fmla="*/ 2708344 w 6955029"/>
              <a:gd name="connsiteY155" fmla="*/ 738554 h 1617785"/>
              <a:gd name="connsiteX156" fmla="*/ 2673175 w 6955029"/>
              <a:gd name="connsiteY156" fmla="*/ 720969 h 1617785"/>
              <a:gd name="connsiteX157" fmla="*/ 2576460 w 6955029"/>
              <a:gd name="connsiteY157" fmla="*/ 703385 h 1617785"/>
              <a:gd name="connsiteX158" fmla="*/ 2532498 w 6955029"/>
              <a:gd name="connsiteY158" fmla="*/ 677008 h 1617785"/>
              <a:gd name="connsiteX159" fmla="*/ 2497329 w 6955029"/>
              <a:gd name="connsiteY159" fmla="*/ 659423 h 1617785"/>
              <a:gd name="connsiteX160" fmla="*/ 2470952 w 6955029"/>
              <a:gd name="connsiteY160" fmla="*/ 633046 h 1617785"/>
              <a:gd name="connsiteX161" fmla="*/ 2435783 w 6955029"/>
              <a:gd name="connsiteY161" fmla="*/ 606669 h 1617785"/>
              <a:gd name="connsiteX162" fmla="*/ 2365444 w 6955029"/>
              <a:gd name="connsiteY162" fmla="*/ 492369 h 1617785"/>
              <a:gd name="connsiteX163" fmla="*/ 2347860 w 6955029"/>
              <a:gd name="connsiteY163" fmla="*/ 465992 h 1617785"/>
              <a:gd name="connsiteX164" fmla="*/ 2277521 w 6955029"/>
              <a:gd name="connsiteY164" fmla="*/ 404446 h 1617785"/>
              <a:gd name="connsiteX165" fmla="*/ 2207183 w 6955029"/>
              <a:gd name="connsiteY165" fmla="*/ 360485 h 1617785"/>
              <a:gd name="connsiteX166" fmla="*/ 2163221 w 6955029"/>
              <a:gd name="connsiteY166" fmla="*/ 325315 h 1617785"/>
              <a:gd name="connsiteX167" fmla="*/ 2136844 w 6955029"/>
              <a:gd name="connsiteY167" fmla="*/ 307731 h 1617785"/>
              <a:gd name="connsiteX168" fmla="*/ 2084090 w 6955029"/>
              <a:gd name="connsiteY168" fmla="*/ 272561 h 1617785"/>
              <a:gd name="connsiteX169" fmla="*/ 2057714 w 6955029"/>
              <a:gd name="connsiteY169" fmla="*/ 246185 h 1617785"/>
              <a:gd name="connsiteX170" fmla="*/ 2004960 w 6955029"/>
              <a:gd name="connsiteY170" fmla="*/ 228600 h 1617785"/>
              <a:gd name="connsiteX171" fmla="*/ 1969790 w 6955029"/>
              <a:gd name="connsiteY171" fmla="*/ 211015 h 1617785"/>
              <a:gd name="connsiteX172" fmla="*/ 1785152 w 6955029"/>
              <a:gd name="connsiteY172" fmla="*/ 123092 h 1617785"/>
              <a:gd name="connsiteX173" fmla="*/ 1670852 w 6955029"/>
              <a:gd name="connsiteY173" fmla="*/ 114300 h 1617785"/>
              <a:gd name="connsiteX174" fmla="*/ 1459837 w 6955029"/>
              <a:gd name="connsiteY174" fmla="*/ 114300 h 1617785"/>
              <a:gd name="connsiteX175" fmla="*/ 1266406 w 6955029"/>
              <a:gd name="connsiteY175" fmla="*/ 105508 h 1617785"/>
              <a:gd name="connsiteX176" fmla="*/ 1196067 w 6955029"/>
              <a:gd name="connsiteY176" fmla="*/ 79131 h 1617785"/>
              <a:gd name="connsiteX177" fmla="*/ 1125729 w 6955029"/>
              <a:gd name="connsiteY177" fmla="*/ 70338 h 1617785"/>
              <a:gd name="connsiteX178" fmla="*/ 1029014 w 6955029"/>
              <a:gd name="connsiteY178" fmla="*/ 43961 h 1617785"/>
              <a:gd name="connsiteX179" fmla="*/ 782829 w 6955029"/>
              <a:gd name="connsiteY179" fmla="*/ 17585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955029" h="1617785">
                <a:moveTo>
                  <a:pt x="782829" y="17585"/>
                </a:moveTo>
                <a:cubicBezTo>
                  <a:pt x="694906" y="11724"/>
                  <a:pt x="595236" y="12398"/>
                  <a:pt x="501475" y="8792"/>
                </a:cubicBezTo>
                <a:cubicBezTo>
                  <a:pt x="442830" y="6536"/>
                  <a:pt x="384318" y="0"/>
                  <a:pt x="325629" y="0"/>
                </a:cubicBezTo>
                <a:cubicBezTo>
                  <a:pt x="309112" y="0"/>
                  <a:pt x="239260" y="19480"/>
                  <a:pt x="228914" y="26377"/>
                </a:cubicBezTo>
                <a:lnTo>
                  <a:pt x="176160" y="61546"/>
                </a:lnTo>
                <a:lnTo>
                  <a:pt x="149783" y="79131"/>
                </a:lnTo>
                <a:cubicBezTo>
                  <a:pt x="108753" y="140677"/>
                  <a:pt x="132199" y="120162"/>
                  <a:pt x="88237" y="149469"/>
                </a:cubicBezTo>
                <a:cubicBezTo>
                  <a:pt x="85306" y="161192"/>
                  <a:pt x="84848" y="173830"/>
                  <a:pt x="79444" y="184638"/>
                </a:cubicBezTo>
                <a:cubicBezTo>
                  <a:pt x="69992" y="203541"/>
                  <a:pt x="44275" y="237392"/>
                  <a:pt x="44275" y="237392"/>
                </a:cubicBezTo>
                <a:cubicBezTo>
                  <a:pt x="14728" y="326037"/>
                  <a:pt x="59810" y="188537"/>
                  <a:pt x="26690" y="298938"/>
                </a:cubicBezTo>
                <a:cubicBezTo>
                  <a:pt x="21364" y="316692"/>
                  <a:pt x="12153" y="333408"/>
                  <a:pt x="9106" y="351692"/>
                </a:cubicBezTo>
                <a:lnTo>
                  <a:pt x="314" y="404446"/>
                </a:lnTo>
                <a:cubicBezTo>
                  <a:pt x="827" y="413170"/>
                  <a:pt x="-5038" y="534421"/>
                  <a:pt x="17898" y="580292"/>
                </a:cubicBezTo>
                <a:cubicBezTo>
                  <a:pt x="44262" y="633019"/>
                  <a:pt x="28095" y="584159"/>
                  <a:pt x="88237" y="624254"/>
                </a:cubicBezTo>
                <a:cubicBezTo>
                  <a:pt x="105821" y="635977"/>
                  <a:pt x="120941" y="652740"/>
                  <a:pt x="140990" y="659423"/>
                </a:cubicBezTo>
                <a:cubicBezTo>
                  <a:pt x="158575" y="665285"/>
                  <a:pt x="177165" y="668719"/>
                  <a:pt x="193744" y="677008"/>
                </a:cubicBezTo>
                <a:cubicBezTo>
                  <a:pt x="239722" y="699996"/>
                  <a:pt x="216198" y="691413"/>
                  <a:pt x="264083" y="703385"/>
                </a:cubicBezTo>
                <a:lnTo>
                  <a:pt x="747660" y="694592"/>
                </a:lnTo>
                <a:cubicBezTo>
                  <a:pt x="882990" y="694592"/>
                  <a:pt x="1009803" y="703833"/>
                  <a:pt x="1143314" y="712177"/>
                </a:cubicBezTo>
                <a:cubicBezTo>
                  <a:pt x="1192616" y="728611"/>
                  <a:pt x="1160703" y="718722"/>
                  <a:pt x="1240029" y="738554"/>
                </a:cubicBezTo>
                <a:cubicBezTo>
                  <a:pt x="1257874" y="743015"/>
                  <a:pt x="1283918" y="748570"/>
                  <a:pt x="1301575" y="756138"/>
                </a:cubicBezTo>
                <a:cubicBezTo>
                  <a:pt x="1313622" y="761301"/>
                  <a:pt x="1324697" y="768560"/>
                  <a:pt x="1336744" y="773723"/>
                </a:cubicBezTo>
                <a:cubicBezTo>
                  <a:pt x="1345263" y="777374"/>
                  <a:pt x="1354602" y="778864"/>
                  <a:pt x="1363121" y="782515"/>
                </a:cubicBezTo>
                <a:cubicBezTo>
                  <a:pt x="1375168" y="787678"/>
                  <a:pt x="1386018" y="795498"/>
                  <a:pt x="1398290" y="800100"/>
                </a:cubicBezTo>
                <a:cubicBezTo>
                  <a:pt x="1409605" y="804343"/>
                  <a:pt x="1421737" y="805961"/>
                  <a:pt x="1433460" y="808892"/>
                </a:cubicBezTo>
                <a:cubicBezTo>
                  <a:pt x="1509058" y="859292"/>
                  <a:pt x="1413406" y="798864"/>
                  <a:pt x="1486214" y="835269"/>
                </a:cubicBezTo>
                <a:cubicBezTo>
                  <a:pt x="1543742" y="864033"/>
                  <a:pt x="1480635" y="840344"/>
                  <a:pt x="1538967" y="879231"/>
                </a:cubicBezTo>
                <a:cubicBezTo>
                  <a:pt x="1546678" y="884372"/>
                  <a:pt x="1556552" y="885092"/>
                  <a:pt x="1565344" y="888023"/>
                </a:cubicBezTo>
                <a:cubicBezTo>
                  <a:pt x="1574136" y="893885"/>
                  <a:pt x="1582269" y="900882"/>
                  <a:pt x="1591721" y="905608"/>
                </a:cubicBezTo>
                <a:cubicBezTo>
                  <a:pt x="1608654" y="914075"/>
                  <a:pt x="1636366" y="917558"/>
                  <a:pt x="1653267" y="923192"/>
                </a:cubicBezTo>
                <a:cubicBezTo>
                  <a:pt x="1668240" y="928183"/>
                  <a:pt x="1682899" y="934163"/>
                  <a:pt x="1697229" y="940777"/>
                </a:cubicBezTo>
                <a:cubicBezTo>
                  <a:pt x="1793128" y="985038"/>
                  <a:pt x="1735336" y="967889"/>
                  <a:pt x="1802737" y="984738"/>
                </a:cubicBezTo>
                <a:cubicBezTo>
                  <a:pt x="1869982" y="1035172"/>
                  <a:pt x="1805488" y="990078"/>
                  <a:pt x="1873075" y="1028700"/>
                </a:cubicBezTo>
                <a:cubicBezTo>
                  <a:pt x="1920797" y="1055970"/>
                  <a:pt x="1877470" y="1038958"/>
                  <a:pt x="1925829" y="1055077"/>
                </a:cubicBezTo>
                <a:cubicBezTo>
                  <a:pt x="1931691" y="1063869"/>
                  <a:pt x="1935162" y="1074853"/>
                  <a:pt x="1943414" y="1081454"/>
                </a:cubicBezTo>
                <a:cubicBezTo>
                  <a:pt x="1950651" y="1087243"/>
                  <a:pt x="1961501" y="1086101"/>
                  <a:pt x="1969790" y="1090246"/>
                </a:cubicBezTo>
                <a:cubicBezTo>
                  <a:pt x="1979241" y="1094972"/>
                  <a:pt x="1987375" y="1101969"/>
                  <a:pt x="1996167" y="1107831"/>
                </a:cubicBezTo>
                <a:cubicBezTo>
                  <a:pt x="2009142" y="1127294"/>
                  <a:pt x="2019820" y="1147046"/>
                  <a:pt x="2040129" y="1160585"/>
                </a:cubicBezTo>
                <a:cubicBezTo>
                  <a:pt x="2047840" y="1165726"/>
                  <a:pt x="2058370" y="1164939"/>
                  <a:pt x="2066506" y="1169377"/>
                </a:cubicBezTo>
                <a:cubicBezTo>
                  <a:pt x="2090779" y="1182616"/>
                  <a:pt x="2115020" y="1196363"/>
                  <a:pt x="2136844" y="1213338"/>
                </a:cubicBezTo>
                <a:cubicBezTo>
                  <a:pt x="2163221" y="1233854"/>
                  <a:pt x="2188171" y="1256349"/>
                  <a:pt x="2215975" y="1274885"/>
                </a:cubicBezTo>
                <a:cubicBezTo>
                  <a:pt x="2233560" y="1286608"/>
                  <a:pt x="2248679" y="1303371"/>
                  <a:pt x="2268729" y="1310054"/>
                </a:cubicBezTo>
                <a:lnTo>
                  <a:pt x="2321483" y="1327638"/>
                </a:lnTo>
                <a:cubicBezTo>
                  <a:pt x="2330275" y="1336430"/>
                  <a:pt x="2338419" y="1345923"/>
                  <a:pt x="2347860" y="1354015"/>
                </a:cubicBezTo>
                <a:cubicBezTo>
                  <a:pt x="2370919" y="1373780"/>
                  <a:pt x="2400529" y="1392521"/>
                  <a:pt x="2426990" y="1406769"/>
                </a:cubicBezTo>
                <a:cubicBezTo>
                  <a:pt x="2450070" y="1419197"/>
                  <a:pt x="2475518" y="1427397"/>
                  <a:pt x="2497329" y="1441938"/>
                </a:cubicBezTo>
                <a:cubicBezTo>
                  <a:pt x="2533760" y="1466226"/>
                  <a:pt x="2513454" y="1456960"/>
                  <a:pt x="2558875" y="1468315"/>
                </a:cubicBezTo>
                <a:cubicBezTo>
                  <a:pt x="2586660" y="1484986"/>
                  <a:pt x="2608579" y="1499665"/>
                  <a:pt x="2638006" y="1512277"/>
                </a:cubicBezTo>
                <a:cubicBezTo>
                  <a:pt x="2660482" y="1521910"/>
                  <a:pt x="2684445" y="1525516"/>
                  <a:pt x="2708344" y="1529861"/>
                </a:cubicBezTo>
                <a:cubicBezTo>
                  <a:pt x="2725884" y="1533050"/>
                  <a:pt x="2743558" y="1535465"/>
                  <a:pt x="2761098" y="1538654"/>
                </a:cubicBezTo>
                <a:cubicBezTo>
                  <a:pt x="2775801" y="1541327"/>
                  <a:pt x="2790562" y="1543822"/>
                  <a:pt x="2805060" y="1547446"/>
                </a:cubicBezTo>
                <a:cubicBezTo>
                  <a:pt x="2814051" y="1549694"/>
                  <a:pt x="2822349" y="1554420"/>
                  <a:pt x="2831437" y="1556238"/>
                </a:cubicBezTo>
                <a:cubicBezTo>
                  <a:pt x="2851675" y="1560286"/>
                  <a:pt x="2946187" y="1571681"/>
                  <a:pt x="2963321" y="1573823"/>
                </a:cubicBezTo>
                <a:cubicBezTo>
                  <a:pt x="2972113" y="1576754"/>
                  <a:pt x="2980651" y="1580604"/>
                  <a:pt x="2989698" y="1582615"/>
                </a:cubicBezTo>
                <a:cubicBezTo>
                  <a:pt x="3007101" y="1586482"/>
                  <a:pt x="3025540" y="1585771"/>
                  <a:pt x="3042452" y="1591408"/>
                </a:cubicBezTo>
                <a:cubicBezTo>
                  <a:pt x="3052477" y="1594750"/>
                  <a:pt x="3059378" y="1604266"/>
                  <a:pt x="3068829" y="1608992"/>
                </a:cubicBezTo>
                <a:cubicBezTo>
                  <a:pt x="3077119" y="1613137"/>
                  <a:pt x="3086414" y="1614854"/>
                  <a:pt x="3095206" y="1617785"/>
                </a:cubicBezTo>
                <a:cubicBezTo>
                  <a:pt x="3165544" y="1614854"/>
                  <a:pt x="3236001" y="1614008"/>
                  <a:pt x="3306221" y="1608992"/>
                </a:cubicBezTo>
                <a:cubicBezTo>
                  <a:pt x="3318274" y="1608131"/>
                  <a:pt x="3329501" y="1602362"/>
                  <a:pt x="3341390" y="1600200"/>
                </a:cubicBezTo>
                <a:cubicBezTo>
                  <a:pt x="3361780" y="1596493"/>
                  <a:pt x="3382421" y="1594339"/>
                  <a:pt x="3402937" y="1591408"/>
                </a:cubicBezTo>
                <a:cubicBezTo>
                  <a:pt x="3411729" y="1588477"/>
                  <a:pt x="3420403" y="1585161"/>
                  <a:pt x="3429314" y="1582615"/>
                </a:cubicBezTo>
                <a:cubicBezTo>
                  <a:pt x="3506621" y="1560527"/>
                  <a:pt x="3427597" y="1586118"/>
                  <a:pt x="3490860" y="1565031"/>
                </a:cubicBezTo>
                <a:cubicBezTo>
                  <a:pt x="3499652" y="1556239"/>
                  <a:pt x="3505632" y="1543118"/>
                  <a:pt x="3517237" y="1538654"/>
                </a:cubicBezTo>
                <a:cubicBezTo>
                  <a:pt x="3545133" y="1527925"/>
                  <a:pt x="3576164" y="1528318"/>
                  <a:pt x="3605160" y="1521069"/>
                </a:cubicBezTo>
                <a:cubicBezTo>
                  <a:pt x="3616883" y="1518138"/>
                  <a:pt x="3628710" y="1515597"/>
                  <a:pt x="3640329" y="1512277"/>
                </a:cubicBezTo>
                <a:cubicBezTo>
                  <a:pt x="3696307" y="1496284"/>
                  <a:pt x="3634139" y="1511952"/>
                  <a:pt x="3701875" y="1485900"/>
                </a:cubicBezTo>
                <a:cubicBezTo>
                  <a:pt x="3727826" y="1475919"/>
                  <a:pt x="3757872" y="1474946"/>
                  <a:pt x="3781006" y="1459523"/>
                </a:cubicBezTo>
                <a:cubicBezTo>
                  <a:pt x="3815094" y="1436797"/>
                  <a:pt x="3797358" y="1445280"/>
                  <a:pt x="3833760" y="1433146"/>
                </a:cubicBezTo>
                <a:cubicBezTo>
                  <a:pt x="3847097" y="1424254"/>
                  <a:pt x="3868312" y="1406769"/>
                  <a:pt x="3886514" y="1406769"/>
                </a:cubicBezTo>
                <a:cubicBezTo>
                  <a:pt x="3895782" y="1406769"/>
                  <a:pt x="3904098" y="1412630"/>
                  <a:pt x="3912890" y="1415561"/>
                </a:cubicBezTo>
                <a:cubicBezTo>
                  <a:pt x="4001988" y="1371014"/>
                  <a:pt x="3891936" y="1428659"/>
                  <a:pt x="3983229" y="1371600"/>
                </a:cubicBezTo>
                <a:cubicBezTo>
                  <a:pt x="3994343" y="1364653"/>
                  <a:pt x="4007159" y="1360758"/>
                  <a:pt x="4018398" y="1354015"/>
                </a:cubicBezTo>
                <a:cubicBezTo>
                  <a:pt x="4022825" y="1351359"/>
                  <a:pt x="4088984" y="1303625"/>
                  <a:pt x="4106321" y="1301261"/>
                </a:cubicBezTo>
                <a:cubicBezTo>
                  <a:pt x="4158672" y="1294122"/>
                  <a:pt x="4211829" y="1295400"/>
                  <a:pt x="4264583" y="1292469"/>
                </a:cubicBezTo>
                <a:cubicBezTo>
                  <a:pt x="4282168" y="1286608"/>
                  <a:pt x="4299355" y="1279381"/>
                  <a:pt x="4317337" y="1274885"/>
                </a:cubicBezTo>
                <a:lnTo>
                  <a:pt x="4387675" y="1257300"/>
                </a:lnTo>
                <a:lnTo>
                  <a:pt x="4836083" y="1266092"/>
                </a:lnTo>
                <a:cubicBezTo>
                  <a:pt x="4845345" y="1266435"/>
                  <a:pt x="4854170" y="1270740"/>
                  <a:pt x="4862460" y="1274885"/>
                </a:cubicBezTo>
                <a:cubicBezTo>
                  <a:pt x="4871911" y="1279611"/>
                  <a:pt x="4878906" y="1288858"/>
                  <a:pt x="4888837" y="1292469"/>
                </a:cubicBezTo>
                <a:cubicBezTo>
                  <a:pt x="4911550" y="1300728"/>
                  <a:pt x="4936247" y="1302412"/>
                  <a:pt x="4959175" y="1310054"/>
                </a:cubicBezTo>
                <a:lnTo>
                  <a:pt x="5038306" y="1336431"/>
                </a:lnTo>
                <a:lnTo>
                  <a:pt x="5091060" y="1354015"/>
                </a:lnTo>
                <a:lnTo>
                  <a:pt x="5117437" y="1362808"/>
                </a:lnTo>
                <a:cubicBezTo>
                  <a:pt x="5231737" y="1359877"/>
                  <a:pt x="5346129" y="1359454"/>
                  <a:pt x="5460337" y="1354015"/>
                </a:cubicBezTo>
                <a:cubicBezTo>
                  <a:pt x="5469594" y="1353574"/>
                  <a:pt x="5478036" y="1348477"/>
                  <a:pt x="5486714" y="1345223"/>
                </a:cubicBezTo>
                <a:cubicBezTo>
                  <a:pt x="5501492" y="1339681"/>
                  <a:pt x="5515558" y="1332173"/>
                  <a:pt x="5530675" y="1327638"/>
                </a:cubicBezTo>
                <a:cubicBezTo>
                  <a:pt x="5544989" y="1323344"/>
                  <a:pt x="5559983" y="1321777"/>
                  <a:pt x="5574637" y="1318846"/>
                </a:cubicBezTo>
                <a:cubicBezTo>
                  <a:pt x="5603945" y="1307123"/>
                  <a:pt x="5632615" y="1293659"/>
                  <a:pt x="5662560" y="1283677"/>
                </a:cubicBezTo>
                <a:cubicBezTo>
                  <a:pt x="5697729" y="1271954"/>
                  <a:pt x="5734909" y="1265087"/>
                  <a:pt x="5768067" y="1248508"/>
                </a:cubicBezTo>
                <a:cubicBezTo>
                  <a:pt x="5846695" y="1209193"/>
                  <a:pt x="5813537" y="1221627"/>
                  <a:pt x="5864783" y="1204546"/>
                </a:cubicBezTo>
                <a:cubicBezTo>
                  <a:pt x="5873575" y="1192823"/>
                  <a:pt x="5879236" y="1177894"/>
                  <a:pt x="5891160" y="1169377"/>
                </a:cubicBezTo>
                <a:cubicBezTo>
                  <a:pt x="5900993" y="1162353"/>
                  <a:pt x="5915015" y="1164828"/>
                  <a:pt x="5926329" y="1160585"/>
                </a:cubicBezTo>
                <a:cubicBezTo>
                  <a:pt x="5938601" y="1155983"/>
                  <a:pt x="5949226" y="1147602"/>
                  <a:pt x="5961498" y="1143000"/>
                </a:cubicBezTo>
                <a:cubicBezTo>
                  <a:pt x="5975684" y="1137680"/>
                  <a:pt x="6028699" y="1127801"/>
                  <a:pt x="6040629" y="1125415"/>
                </a:cubicBezTo>
                <a:cubicBezTo>
                  <a:pt x="6131483" y="1128346"/>
                  <a:pt x="6222289" y="1134208"/>
                  <a:pt x="6313190" y="1134208"/>
                </a:cubicBezTo>
                <a:cubicBezTo>
                  <a:pt x="6371132" y="1134208"/>
                  <a:pt x="6637501" y="1152042"/>
                  <a:pt x="6779183" y="1116623"/>
                </a:cubicBezTo>
                <a:cubicBezTo>
                  <a:pt x="6788174" y="1114375"/>
                  <a:pt x="6796768" y="1110762"/>
                  <a:pt x="6805560" y="1107831"/>
                </a:cubicBezTo>
                <a:cubicBezTo>
                  <a:pt x="6817283" y="1099039"/>
                  <a:pt x="6828724" y="1089857"/>
                  <a:pt x="6840729" y="1081454"/>
                </a:cubicBezTo>
                <a:cubicBezTo>
                  <a:pt x="6858043" y="1069334"/>
                  <a:pt x="6878539" y="1061229"/>
                  <a:pt x="6893483" y="1046285"/>
                </a:cubicBezTo>
                <a:lnTo>
                  <a:pt x="6919860" y="1019908"/>
                </a:lnTo>
                <a:cubicBezTo>
                  <a:pt x="6922791" y="1011116"/>
                  <a:pt x="6924507" y="1001820"/>
                  <a:pt x="6928652" y="993531"/>
                </a:cubicBezTo>
                <a:cubicBezTo>
                  <a:pt x="6962740" y="925354"/>
                  <a:pt x="6932930" y="1007076"/>
                  <a:pt x="6955029" y="940777"/>
                </a:cubicBezTo>
                <a:cubicBezTo>
                  <a:pt x="6952098" y="893885"/>
                  <a:pt x="6953565" y="846509"/>
                  <a:pt x="6946237" y="800100"/>
                </a:cubicBezTo>
                <a:cubicBezTo>
                  <a:pt x="6944589" y="789662"/>
                  <a:pt x="6933895" y="782898"/>
                  <a:pt x="6928652" y="773723"/>
                </a:cubicBezTo>
                <a:cubicBezTo>
                  <a:pt x="6922149" y="762343"/>
                  <a:pt x="6917432" y="750011"/>
                  <a:pt x="6911067" y="738554"/>
                </a:cubicBezTo>
                <a:cubicBezTo>
                  <a:pt x="6896100" y="711613"/>
                  <a:pt x="6849517" y="635975"/>
                  <a:pt x="6831937" y="624254"/>
                </a:cubicBezTo>
                <a:cubicBezTo>
                  <a:pt x="6823145" y="618392"/>
                  <a:pt x="6814735" y="611912"/>
                  <a:pt x="6805560" y="606669"/>
                </a:cubicBezTo>
                <a:cubicBezTo>
                  <a:pt x="6781381" y="592853"/>
                  <a:pt x="6752327" y="580918"/>
                  <a:pt x="6726429" y="571500"/>
                </a:cubicBezTo>
                <a:cubicBezTo>
                  <a:pt x="6709009" y="565165"/>
                  <a:pt x="6691558" y="558792"/>
                  <a:pt x="6673675" y="553915"/>
                </a:cubicBezTo>
                <a:cubicBezTo>
                  <a:pt x="6659258" y="549983"/>
                  <a:pt x="6644368" y="548054"/>
                  <a:pt x="6629714" y="545123"/>
                </a:cubicBezTo>
                <a:cubicBezTo>
                  <a:pt x="6617991" y="539261"/>
                  <a:pt x="6605659" y="534485"/>
                  <a:pt x="6594544" y="527538"/>
                </a:cubicBezTo>
                <a:cubicBezTo>
                  <a:pt x="6582118" y="519771"/>
                  <a:pt x="6573147" y="506169"/>
                  <a:pt x="6559375" y="501161"/>
                </a:cubicBezTo>
                <a:cubicBezTo>
                  <a:pt x="6539899" y="494079"/>
                  <a:pt x="6518344" y="495300"/>
                  <a:pt x="6497829" y="492369"/>
                </a:cubicBezTo>
                <a:cubicBezTo>
                  <a:pt x="6489037" y="489438"/>
                  <a:pt x="6480363" y="486123"/>
                  <a:pt x="6471452" y="483577"/>
                </a:cubicBezTo>
                <a:cubicBezTo>
                  <a:pt x="6459833" y="480257"/>
                  <a:pt x="6447325" y="479693"/>
                  <a:pt x="6436283" y="474785"/>
                </a:cubicBezTo>
                <a:cubicBezTo>
                  <a:pt x="6420667" y="467844"/>
                  <a:pt x="6405992" y="458662"/>
                  <a:pt x="6392321" y="448408"/>
                </a:cubicBezTo>
                <a:cubicBezTo>
                  <a:pt x="6382374" y="440947"/>
                  <a:pt x="6376740" y="428200"/>
                  <a:pt x="6365944" y="422031"/>
                </a:cubicBezTo>
                <a:cubicBezTo>
                  <a:pt x="6355452" y="416036"/>
                  <a:pt x="6342394" y="416558"/>
                  <a:pt x="6330775" y="413238"/>
                </a:cubicBezTo>
                <a:cubicBezTo>
                  <a:pt x="6321864" y="410692"/>
                  <a:pt x="6313655" y="404898"/>
                  <a:pt x="6304398" y="404446"/>
                </a:cubicBezTo>
                <a:cubicBezTo>
                  <a:pt x="6193122" y="399018"/>
                  <a:pt x="6081659" y="398585"/>
                  <a:pt x="5970290" y="395654"/>
                </a:cubicBezTo>
                <a:cubicBezTo>
                  <a:pt x="5914606" y="398585"/>
                  <a:pt x="5858769" y="399398"/>
                  <a:pt x="5803237" y="404446"/>
                </a:cubicBezTo>
                <a:cubicBezTo>
                  <a:pt x="5785788" y="406032"/>
                  <a:pt x="5754937" y="425146"/>
                  <a:pt x="5741690" y="430823"/>
                </a:cubicBezTo>
                <a:cubicBezTo>
                  <a:pt x="5733172" y="434474"/>
                  <a:pt x="5724106" y="436684"/>
                  <a:pt x="5715314" y="439615"/>
                </a:cubicBezTo>
                <a:cubicBezTo>
                  <a:pt x="5663987" y="473834"/>
                  <a:pt x="5716222" y="443281"/>
                  <a:pt x="5653767" y="465992"/>
                </a:cubicBezTo>
                <a:cubicBezTo>
                  <a:pt x="5550485" y="503549"/>
                  <a:pt x="5629619" y="478854"/>
                  <a:pt x="5557052" y="509954"/>
                </a:cubicBezTo>
                <a:cubicBezTo>
                  <a:pt x="5541237" y="516732"/>
                  <a:pt x="5510949" y="524106"/>
                  <a:pt x="5495506" y="527538"/>
                </a:cubicBezTo>
                <a:cubicBezTo>
                  <a:pt x="5426522" y="542868"/>
                  <a:pt x="5434613" y="537633"/>
                  <a:pt x="5337244" y="545123"/>
                </a:cubicBezTo>
                <a:cubicBezTo>
                  <a:pt x="5014517" y="491334"/>
                  <a:pt x="5435475" y="558805"/>
                  <a:pt x="5135021" y="518746"/>
                </a:cubicBezTo>
                <a:cubicBezTo>
                  <a:pt x="5123043" y="517149"/>
                  <a:pt x="5111842" y="511453"/>
                  <a:pt x="5099852" y="509954"/>
                </a:cubicBezTo>
                <a:cubicBezTo>
                  <a:pt x="5064833" y="505577"/>
                  <a:pt x="5029513" y="504092"/>
                  <a:pt x="4994344" y="501161"/>
                </a:cubicBezTo>
                <a:cubicBezTo>
                  <a:pt x="4930854" y="479999"/>
                  <a:pt x="5006332" y="503005"/>
                  <a:pt x="4880044" y="483577"/>
                </a:cubicBezTo>
                <a:cubicBezTo>
                  <a:pt x="4870884" y="482168"/>
                  <a:pt x="4862884" y="475755"/>
                  <a:pt x="4853667" y="474785"/>
                </a:cubicBezTo>
                <a:cubicBezTo>
                  <a:pt x="4806941" y="469866"/>
                  <a:pt x="4759882" y="468923"/>
                  <a:pt x="4712990" y="465992"/>
                </a:cubicBezTo>
                <a:lnTo>
                  <a:pt x="3983229" y="474785"/>
                </a:lnTo>
                <a:cubicBezTo>
                  <a:pt x="3971148" y="475063"/>
                  <a:pt x="3959949" y="481415"/>
                  <a:pt x="3948060" y="483577"/>
                </a:cubicBezTo>
                <a:cubicBezTo>
                  <a:pt x="3832542" y="504580"/>
                  <a:pt x="3931115" y="481219"/>
                  <a:pt x="3851344" y="501161"/>
                </a:cubicBezTo>
                <a:cubicBezTo>
                  <a:pt x="3836030" y="508818"/>
                  <a:pt x="3808708" y="524552"/>
                  <a:pt x="3789798" y="527538"/>
                </a:cubicBezTo>
                <a:cubicBezTo>
                  <a:pt x="3743119" y="534908"/>
                  <a:pt x="3695945" y="538738"/>
                  <a:pt x="3649121" y="545123"/>
                </a:cubicBezTo>
                <a:cubicBezTo>
                  <a:pt x="3631457" y="547532"/>
                  <a:pt x="3613952" y="550984"/>
                  <a:pt x="3596367" y="553915"/>
                </a:cubicBezTo>
                <a:cubicBezTo>
                  <a:pt x="3578783" y="559777"/>
                  <a:pt x="3561496" y="566623"/>
                  <a:pt x="3543614" y="571500"/>
                </a:cubicBezTo>
                <a:cubicBezTo>
                  <a:pt x="3474225" y="590424"/>
                  <a:pt x="3522823" y="567507"/>
                  <a:pt x="3446898" y="597877"/>
                </a:cubicBezTo>
                <a:cubicBezTo>
                  <a:pt x="3434729" y="602745"/>
                  <a:pt x="3423776" y="610298"/>
                  <a:pt x="3411729" y="615461"/>
                </a:cubicBezTo>
                <a:cubicBezTo>
                  <a:pt x="3403210" y="619112"/>
                  <a:pt x="3393871" y="620603"/>
                  <a:pt x="3385352" y="624254"/>
                </a:cubicBezTo>
                <a:cubicBezTo>
                  <a:pt x="3373305" y="629417"/>
                  <a:pt x="3362617" y="637693"/>
                  <a:pt x="3350183" y="641838"/>
                </a:cubicBezTo>
                <a:cubicBezTo>
                  <a:pt x="3336006" y="646564"/>
                  <a:pt x="3320875" y="647700"/>
                  <a:pt x="3306221" y="650631"/>
                </a:cubicBezTo>
                <a:cubicBezTo>
                  <a:pt x="3297429" y="659423"/>
                  <a:pt x="3290640" y="670839"/>
                  <a:pt x="3279844" y="677008"/>
                </a:cubicBezTo>
                <a:cubicBezTo>
                  <a:pt x="3269352" y="683003"/>
                  <a:pt x="3256294" y="682480"/>
                  <a:pt x="3244675" y="685800"/>
                </a:cubicBezTo>
                <a:cubicBezTo>
                  <a:pt x="3235764" y="688346"/>
                  <a:pt x="3226817" y="690941"/>
                  <a:pt x="3218298" y="694592"/>
                </a:cubicBezTo>
                <a:cubicBezTo>
                  <a:pt x="3206251" y="699755"/>
                  <a:pt x="3195176" y="707014"/>
                  <a:pt x="3183129" y="712177"/>
                </a:cubicBezTo>
                <a:cubicBezTo>
                  <a:pt x="3174610" y="715828"/>
                  <a:pt x="3165271" y="717318"/>
                  <a:pt x="3156752" y="720969"/>
                </a:cubicBezTo>
                <a:cubicBezTo>
                  <a:pt x="3144705" y="726132"/>
                  <a:pt x="3133630" y="733391"/>
                  <a:pt x="3121583" y="738554"/>
                </a:cubicBezTo>
                <a:cubicBezTo>
                  <a:pt x="3113064" y="742205"/>
                  <a:pt x="3104117" y="744800"/>
                  <a:pt x="3095206" y="747346"/>
                </a:cubicBezTo>
                <a:cubicBezTo>
                  <a:pt x="3066238" y="755622"/>
                  <a:pt x="3046287" y="758888"/>
                  <a:pt x="3016075" y="764931"/>
                </a:cubicBezTo>
                <a:cubicBezTo>
                  <a:pt x="2936944" y="762000"/>
                  <a:pt x="2857693" y="761405"/>
                  <a:pt x="2778683" y="756138"/>
                </a:cubicBezTo>
                <a:cubicBezTo>
                  <a:pt x="2769436" y="755521"/>
                  <a:pt x="2761297" y="749594"/>
                  <a:pt x="2752306" y="747346"/>
                </a:cubicBezTo>
                <a:cubicBezTo>
                  <a:pt x="2737808" y="743722"/>
                  <a:pt x="2722998" y="741485"/>
                  <a:pt x="2708344" y="738554"/>
                </a:cubicBezTo>
                <a:cubicBezTo>
                  <a:pt x="2696621" y="732692"/>
                  <a:pt x="2685447" y="725571"/>
                  <a:pt x="2673175" y="720969"/>
                </a:cubicBezTo>
                <a:cubicBezTo>
                  <a:pt x="2647665" y="711403"/>
                  <a:pt x="2598923" y="706594"/>
                  <a:pt x="2576460" y="703385"/>
                </a:cubicBezTo>
                <a:cubicBezTo>
                  <a:pt x="2561806" y="694593"/>
                  <a:pt x="2547437" y="685307"/>
                  <a:pt x="2532498" y="677008"/>
                </a:cubicBezTo>
                <a:cubicBezTo>
                  <a:pt x="2521041" y="670643"/>
                  <a:pt x="2507994" y="667041"/>
                  <a:pt x="2497329" y="659423"/>
                </a:cubicBezTo>
                <a:cubicBezTo>
                  <a:pt x="2487211" y="652196"/>
                  <a:pt x="2480393" y="641138"/>
                  <a:pt x="2470952" y="633046"/>
                </a:cubicBezTo>
                <a:cubicBezTo>
                  <a:pt x="2459826" y="623509"/>
                  <a:pt x="2447506" y="615461"/>
                  <a:pt x="2435783" y="606669"/>
                </a:cubicBezTo>
                <a:cubicBezTo>
                  <a:pt x="2404020" y="543144"/>
                  <a:pt x="2425470" y="582409"/>
                  <a:pt x="2365444" y="492369"/>
                </a:cubicBezTo>
                <a:cubicBezTo>
                  <a:pt x="2359583" y="483577"/>
                  <a:pt x="2356652" y="471853"/>
                  <a:pt x="2347860" y="465992"/>
                </a:cubicBezTo>
                <a:cubicBezTo>
                  <a:pt x="2291129" y="428173"/>
                  <a:pt x="2354668" y="473021"/>
                  <a:pt x="2277521" y="404446"/>
                </a:cubicBezTo>
                <a:cubicBezTo>
                  <a:pt x="2219916" y="353241"/>
                  <a:pt x="2266148" y="399795"/>
                  <a:pt x="2207183" y="360485"/>
                </a:cubicBezTo>
                <a:cubicBezTo>
                  <a:pt x="2191568" y="350075"/>
                  <a:pt x="2178234" y="336575"/>
                  <a:pt x="2163221" y="325315"/>
                </a:cubicBezTo>
                <a:cubicBezTo>
                  <a:pt x="2154767" y="318975"/>
                  <a:pt x="2144962" y="314496"/>
                  <a:pt x="2136844" y="307731"/>
                </a:cubicBezTo>
                <a:cubicBezTo>
                  <a:pt x="2092935" y="271141"/>
                  <a:pt x="2130446" y="288014"/>
                  <a:pt x="2084090" y="272561"/>
                </a:cubicBezTo>
                <a:cubicBezTo>
                  <a:pt x="2075298" y="263769"/>
                  <a:pt x="2068583" y="252223"/>
                  <a:pt x="2057714" y="246185"/>
                </a:cubicBezTo>
                <a:cubicBezTo>
                  <a:pt x="2041511" y="237183"/>
                  <a:pt x="2022170" y="235484"/>
                  <a:pt x="2004960" y="228600"/>
                </a:cubicBezTo>
                <a:cubicBezTo>
                  <a:pt x="1992790" y="223732"/>
                  <a:pt x="1981029" y="217759"/>
                  <a:pt x="1969790" y="211015"/>
                </a:cubicBezTo>
                <a:cubicBezTo>
                  <a:pt x="1907664" y="173739"/>
                  <a:pt x="1869395" y="129572"/>
                  <a:pt x="1785152" y="123092"/>
                </a:cubicBezTo>
                <a:lnTo>
                  <a:pt x="1670852" y="114300"/>
                </a:lnTo>
                <a:cubicBezTo>
                  <a:pt x="1571008" y="89340"/>
                  <a:pt x="1685334" y="114300"/>
                  <a:pt x="1459837" y="114300"/>
                </a:cubicBezTo>
                <a:cubicBezTo>
                  <a:pt x="1395293" y="114300"/>
                  <a:pt x="1330883" y="108439"/>
                  <a:pt x="1266406" y="105508"/>
                </a:cubicBezTo>
                <a:cubicBezTo>
                  <a:pt x="1262734" y="104039"/>
                  <a:pt x="1208705" y="81429"/>
                  <a:pt x="1196067" y="79131"/>
                </a:cubicBezTo>
                <a:cubicBezTo>
                  <a:pt x="1172820" y="74904"/>
                  <a:pt x="1149175" y="73269"/>
                  <a:pt x="1125729" y="70338"/>
                </a:cubicBezTo>
                <a:cubicBezTo>
                  <a:pt x="1063048" y="38999"/>
                  <a:pt x="1117727" y="61704"/>
                  <a:pt x="1029014" y="43961"/>
                </a:cubicBezTo>
                <a:cubicBezTo>
                  <a:pt x="862907" y="10740"/>
                  <a:pt x="870752" y="23446"/>
                  <a:pt x="782829" y="1758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hlinkClick r:id="rId5" action="ppaction://hlinksldjump"/>
            <a:extLst>
              <a:ext uri="{FF2B5EF4-FFF2-40B4-BE49-F238E27FC236}">
                <a16:creationId xmlns:a16="http://schemas.microsoft.com/office/drawing/2014/main" id="{5A70829C-D9F6-4908-8711-EF69F97ADFFB}"/>
              </a:ext>
            </a:extLst>
          </p:cNvPr>
          <p:cNvSpPr/>
          <p:nvPr/>
        </p:nvSpPr>
        <p:spPr>
          <a:xfrm>
            <a:off x="7103183" y="2312377"/>
            <a:ext cx="1645163" cy="2936651"/>
          </a:xfrm>
          <a:custGeom>
            <a:avLst/>
            <a:gdLst>
              <a:gd name="connsiteX0" fmla="*/ 897817 w 1645163"/>
              <a:gd name="connsiteY0" fmla="*/ 211015 h 2936651"/>
              <a:gd name="connsiteX1" fmla="*/ 862648 w 1645163"/>
              <a:gd name="connsiteY1" fmla="*/ 167054 h 2936651"/>
              <a:gd name="connsiteX2" fmla="*/ 845063 w 1645163"/>
              <a:gd name="connsiteY2" fmla="*/ 140677 h 2936651"/>
              <a:gd name="connsiteX3" fmla="*/ 792309 w 1645163"/>
              <a:gd name="connsiteY3" fmla="*/ 105508 h 2936651"/>
              <a:gd name="connsiteX4" fmla="*/ 765932 w 1645163"/>
              <a:gd name="connsiteY4" fmla="*/ 87923 h 2936651"/>
              <a:gd name="connsiteX5" fmla="*/ 739555 w 1645163"/>
              <a:gd name="connsiteY5" fmla="*/ 70338 h 2936651"/>
              <a:gd name="connsiteX6" fmla="*/ 669217 w 1645163"/>
              <a:gd name="connsiteY6" fmla="*/ 52754 h 2936651"/>
              <a:gd name="connsiteX7" fmla="*/ 616463 w 1645163"/>
              <a:gd name="connsiteY7" fmla="*/ 35169 h 2936651"/>
              <a:gd name="connsiteX8" fmla="*/ 590086 w 1645163"/>
              <a:gd name="connsiteY8" fmla="*/ 26377 h 2936651"/>
              <a:gd name="connsiteX9" fmla="*/ 493371 w 1645163"/>
              <a:gd name="connsiteY9" fmla="*/ 0 h 2936651"/>
              <a:gd name="connsiteX10" fmla="*/ 220809 w 1645163"/>
              <a:gd name="connsiteY10" fmla="*/ 8792 h 2936651"/>
              <a:gd name="connsiteX11" fmla="*/ 168055 w 1645163"/>
              <a:gd name="connsiteY11" fmla="*/ 17585 h 2936651"/>
              <a:gd name="connsiteX12" fmla="*/ 115302 w 1645163"/>
              <a:gd name="connsiteY12" fmla="*/ 35169 h 2936651"/>
              <a:gd name="connsiteX13" fmla="*/ 88925 w 1645163"/>
              <a:gd name="connsiteY13" fmla="*/ 52754 h 2936651"/>
              <a:gd name="connsiteX14" fmla="*/ 27379 w 1645163"/>
              <a:gd name="connsiteY14" fmla="*/ 131885 h 2936651"/>
              <a:gd name="connsiteX15" fmla="*/ 9794 w 1645163"/>
              <a:gd name="connsiteY15" fmla="*/ 184638 h 2936651"/>
              <a:gd name="connsiteX16" fmla="*/ 1002 w 1645163"/>
              <a:gd name="connsiteY16" fmla="*/ 211015 h 2936651"/>
              <a:gd name="connsiteX17" fmla="*/ 18586 w 1645163"/>
              <a:gd name="connsiteY17" fmla="*/ 430823 h 2936651"/>
              <a:gd name="connsiteX18" fmla="*/ 36171 w 1645163"/>
              <a:gd name="connsiteY18" fmla="*/ 465992 h 2936651"/>
              <a:gd name="connsiteX19" fmla="*/ 62548 w 1645163"/>
              <a:gd name="connsiteY19" fmla="*/ 474785 h 2936651"/>
              <a:gd name="connsiteX20" fmla="*/ 124094 w 1645163"/>
              <a:gd name="connsiteY20" fmla="*/ 536331 h 2936651"/>
              <a:gd name="connsiteX21" fmla="*/ 150471 w 1645163"/>
              <a:gd name="connsiteY21" fmla="*/ 562708 h 2936651"/>
              <a:gd name="connsiteX22" fmla="*/ 212017 w 1645163"/>
              <a:gd name="connsiteY22" fmla="*/ 606669 h 2936651"/>
              <a:gd name="connsiteX23" fmla="*/ 255979 w 1645163"/>
              <a:gd name="connsiteY23" fmla="*/ 650631 h 2936651"/>
              <a:gd name="connsiteX24" fmla="*/ 308732 w 1645163"/>
              <a:gd name="connsiteY24" fmla="*/ 694592 h 2936651"/>
              <a:gd name="connsiteX25" fmla="*/ 343902 w 1645163"/>
              <a:gd name="connsiteY25" fmla="*/ 703385 h 2936651"/>
              <a:gd name="connsiteX26" fmla="*/ 370279 w 1645163"/>
              <a:gd name="connsiteY26" fmla="*/ 729761 h 2936651"/>
              <a:gd name="connsiteX27" fmla="*/ 414240 w 1645163"/>
              <a:gd name="connsiteY27" fmla="*/ 747346 h 2936651"/>
              <a:gd name="connsiteX28" fmla="*/ 449409 w 1645163"/>
              <a:gd name="connsiteY28" fmla="*/ 764931 h 2936651"/>
              <a:gd name="connsiteX29" fmla="*/ 502163 w 1645163"/>
              <a:gd name="connsiteY29" fmla="*/ 808892 h 2936651"/>
              <a:gd name="connsiteX30" fmla="*/ 554917 w 1645163"/>
              <a:gd name="connsiteY30" fmla="*/ 844061 h 2936651"/>
              <a:gd name="connsiteX31" fmla="*/ 607671 w 1645163"/>
              <a:gd name="connsiteY31" fmla="*/ 888023 h 2936651"/>
              <a:gd name="connsiteX32" fmla="*/ 634048 w 1645163"/>
              <a:gd name="connsiteY32" fmla="*/ 940777 h 2936651"/>
              <a:gd name="connsiteX33" fmla="*/ 651632 w 1645163"/>
              <a:gd name="connsiteY33" fmla="*/ 967154 h 2936651"/>
              <a:gd name="connsiteX34" fmla="*/ 695594 w 1645163"/>
              <a:gd name="connsiteY34" fmla="*/ 1046285 h 2936651"/>
              <a:gd name="connsiteX35" fmla="*/ 730763 w 1645163"/>
              <a:gd name="connsiteY35" fmla="*/ 1099038 h 2936651"/>
              <a:gd name="connsiteX36" fmla="*/ 739555 w 1645163"/>
              <a:gd name="connsiteY36" fmla="*/ 1125415 h 2936651"/>
              <a:gd name="connsiteX37" fmla="*/ 765932 w 1645163"/>
              <a:gd name="connsiteY37" fmla="*/ 1151792 h 2936651"/>
              <a:gd name="connsiteX38" fmla="*/ 783517 w 1645163"/>
              <a:gd name="connsiteY38" fmla="*/ 1186961 h 2936651"/>
              <a:gd name="connsiteX39" fmla="*/ 818686 w 1645163"/>
              <a:gd name="connsiteY39" fmla="*/ 1239715 h 2936651"/>
              <a:gd name="connsiteX40" fmla="*/ 827479 w 1645163"/>
              <a:gd name="connsiteY40" fmla="*/ 1266092 h 2936651"/>
              <a:gd name="connsiteX41" fmla="*/ 880232 w 1645163"/>
              <a:gd name="connsiteY41" fmla="*/ 1310054 h 2936651"/>
              <a:gd name="connsiteX42" fmla="*/ 889025 w 1645163"/>
              <a:gd name="connsiteY42" fmla="*/ 1336431 h 2936651"/>
              <a:gd name="connsiteX43" fmla="*/ 932986 w 1645163"/>
              <a:gd name="connsiteY43" fmla="*/ 1397977 h 2936651"/>
              <a:gd name="connsiteX44" fmla="*/ 968155 w 1645163"/>
              <a:gd name="connsiteY44" fmla="*/ 1477108 h 2936651"/>
              <a:gd name="connsiteX45" fmla="*/ 985740 w 1645163"/>
              <a:gd name="connsiteY45" fmla="*/ 1565031 h 2936651"/>
              <a:gd name="connsiteX46" fmla="*/ 1003325 w 1645163"/>
              <a:gd name="connsiteY46" fmla="*/ 1644161 h 2936651"/>
              <a:gd name="connsiteX47" fmla="*/ 1012117 w 1645163"/>
              <a:gd name="connsiteY47" fmla="*/ 2101361 h 2936651"/>
              <a:gd name="connsiteX48" fmla="*/ 1029702 w 1645163"/>
              <a:gd name="connsiteY48" fmla="*/ 2180492 h 2936651"/>
              <a:gd name="connsiteX49" fmla="*/ 1047286 w 1645163"/>
              <a:gd name="connsiteY49" fmla="*/ 2268415 h 2936651"/>
              <a:gd name="connsiteX50" fmla="*/ 1064871 w 1645163"/>
              <a:gd name="connsiteY50" fmla="*/ 2294792 h 2936651"/>
              <a:gd name="connsiteX51" fmla="*/ 1073663 w 1645163"/>
              <a:gd name="connsiteY51" fmla="*/ 2347546 h 2936651"/>
              <a:gd name="connsiteX52" fmla="*/ 1082455 w 1645163"/>
              <a:gd name="connsiteY52" fmla="*/ 2373923 h 2936651"/>
              <a:gd name="connsiteX53" fmla="*/ 1091248 w 1645163"/>
              <a:gd name="connsiteY53" fmla="*/ 2444261 h 2936651"/>
              <a:gd name="connsiteX54" fmla="*/ 1108832 w 1645163"/>
              <a:gd name="connsiteY54" fmla="*/ 2497015 h 2936651"/>
              <a:gd name="connsiteX55" fmla="*/ 1126417 w 1645163"/>
              <a:gd name="connsiteY55" fmla="*/ 2558561 h 2936651"/>
              <a:gd name="connsiteX56" fmla="*/ 1135209 w 1645163"/>
              <a:gd name="connsiteY56" fmla="*/ 2584938 h 2936651"/>
              <a:gd name="connsiteX57" fmla="*/ 1144002 w 1645163"/>
              <a:gd name="connsiteY57" fmla="*/ 2620108 h 2936651"/>
              <a:gd name="connsiteX58" fmla="*/ 1152794 w 1645163"/>
              <a:gd name="connsiteY58" fmla="*/ 2646485 h 2936651"/>
              <a:gd name="connsiteX59" fmla="*/ 1179171 w 1645163"/>
              <a:gd name="connsiteY59" fmla="*/ 2664069 h 2936651"/>
              <a:gd name="connsiteX60" fmla="*/ 1223132 w 1645163"/>
              <a:gd name="connsiteY60" fmla="*/ 2751992 h 2936651"/>
              <a:gd name="connsiteX61" fmla="*/ 1240717 w 1645163"/>
              <a:gd name="connsiteY61" fmla="*/ 2778369 h 2936651"/>
              <a:gd name="connsiteX62" fmla="*/ 1293471 w 1645163"/>
              <a:gd name="connsiteY62" fmla="*/ 2813538 h 2936651"/>
              <a:gd name="connsiteX63" fmla="*/ 1337432 w 1645163"/>
              <a:gd name="connsiteY63" fmla="*/ 2866292 h 2936651"/>
              <a:gd name="connsiteX64" fmla="*/ 1355017 w 1645163"/>
              <a:gd name="connsiteY64" fmla="*/ 2892669 h 2936651"/>
              <a:gd name="connsiteX65" fmla="*/ 1460525 w 1645163"/>
              <a:gd name="connsiteY65" fmla="*/ 2936631 h 2936651"/>
              <a:gd name="connsiteX66" fmla="*/ 1574825 w 1645163"/>
              <a:gd name="connsiteY66" fmla="*/ 2901461 h 2936651"/>
              <a:gd name="connsiteX67" fmla="*/ 1583617 w 1645163"/>
              <a:gd name="connsiteY67" fmla="*/ 2866292 h 2936651"/>
              <a:gd name="connsiteX68" fmla="*/ 1592409 w 1645163"/>
              <a:gd name="connsiteY68" fmla="*/ 2839915 h 2936651"/>
              <a:gd name="connsiteX69" fmla="*/ 1601202 w 1645163"/>
              <a:gd name="connsiteY69" fmla="*/ 2804746 h 2936651"/>
              <a:gd name="connsiteX70" fmla="*/ 1618786 w 1645163"/>
              <a:gd name="connsiteY70" fmla="*/ 2751992 h 2936651"/>
              <a:gd name="connsiteX71" fmla="*/ 1627579 w 1645163"/>
              <a:gd name="connsiteY71" fmla="*/ 2681654 h 2936651"/>
              <a:gd name="connsiteX72" fmla="*/ 1645163 w 1645163"/>
              <a:gd name="connsiteY72" fmla="*/ 2470638 h 2936651"/>
              <a:gd name="connsiteX73" fmla="*/ 1636371 w 1645163"/>
              <a:gd name="connsiteY73" fmla="*/ 2224454 h 2936651"/>
              <a:gd name="connsiteX74" fmla="*/ 1618786 w 1645163"/>
              <a:gd name="connsiteY74" fmla="*/ 2118946 h 2936651"/>
              <a:gd name="connsiteX75" fmla="*/ 1609994 w 1645163"/>
              <a:gd name="connsiteY75" fmla="*/ 2083777 h 2936651"/>
              <a:gd name="connsiteX76" fmla="*/ 1601202 w 1645163"/>
              <a:gd name="connsiteY76" fmla="*/ 2022231 h 2936651"/>
              <a:gd name="connsiteX77" fmla="*/ 1592409 w 1645163"/>
              <a:gd name="connsiteY77" fmla="*/ 1943100 h 2936651"/>
              <a:gd name="connsiteX78" fmla="*/ 1583617 w 1645163"/>
              <a:gd name="connsiteY78" fmla="*/ 1890346 h 2936651"/>
              <a:gd name="connsiteX79" fmla="*/ 1566032 w 1645163"/>
              <a:gd name="connsiteY79" fmla="*/ 1793631 h 2936651"/>
              <a:gd name="connsiteX80" fmla="*/ 1557240 w 1645163"/>
              <a:gd name="connsiteY80" fmla="*/ 1732085 h 2936651"/>
              <a:gd name="connsiteX81" fmla="*/ 1548448 w 1645163"/>
              <a:gd name="connsiteY81" fmla="*/ 1705708 h 2936651"/>
              <a:gd name="connsiteX82" fmla="*/ 1530863 w 1645163"/>
              <a:gd name="connsiteY82" fmla="*/ 1573823 h 2936651"/>
              <a:gd name="connsiteX83" fmla="*/ 1504486 w 1645163"/>
              <a:gd name="connsiteY83" fmla="*/ 1512277 h 2936651"/>
              <a:gd name="connsiteX84" fmla="*/ 1478109 w 1645163"/>
              <a:gd name="connsiteY84" fmla="*/ 1441938 h 2936651"/>
              <a:gd name="connsiteX85" fmla="*/ 1460525 w 1645163"/>
              <a:gd name="connsiteY85" fmla="*/ 1389185 h 2936651"/>
              <a:gd name="connsiteX86" fmla="*/ 1451732 w 1645163"/>
              <a:gd name="connsiteY86" fmla="*/ 1354015 h 2936651"/>
              <a:gd name="connsiteX87" fmla="*/ 1434148 w 1645163"/>
              <a:gd name="connsiteY87" fmla="*/ 1327638 h 2936651"/>
              <a:gd name="connsiteX88" fmla="*/ 1416563 w 1645163"/>
              <a:gd name="connsiteY88" fmla="*/ 1274885 h 2936651"/>
              <a:gd name="connsiteX89" fmla="*/ 1390186 w 1645163"/>
              <a:gd name="connsiteY89" fmla="*/ 1222131 h 2936651"/>
              <a:gd name="connsiteX90" fmla="*/ 1372602 w 1645163"/>
              <a:gd name="connsiteY90" fmla="*/ 1195754 h 2936651"/>
              <a:gd name="connsiteX91" fmla="*/ 1346225 w 1645163"/>
              <a:gd name="connsiteY91" fmla="*/ 1107831 h 2936651"/>
              <a:gd name="connsiteX92" fmla="*/ 1328640 w 1645163"/>
              <a:gd name="connsiteY92" fmla="*/ 1055077 h 2936651"/>
              <a:gd name="connsiteX93" fmla="*/ 1311055 w 1645163"/>
              <a:gd name="connsiteY93" fmla="*/ 1028700 h 2936651"/>
              <a:gd name="connsiteX94" fmla="*/ 1267094 w 1645163"/>
              <a:gd name="connsiteY94" fmla="*/ 949569 h 2936651"/>
              <a:gd name="connsiteX95" fmla="*/ 1249509 w 1645163"/>
              <a:gd name="connsiteY95" fmla="*/ 923192 h 2936651"/>
              <a:gd name="connsiteX96" fmla="*/ 1240717 w 1645163"/>
              <a:gd name="connsiteY96" fmla="*/ 896815 h 2936651"/>
              <a:gd name="connsiteX97" fmla="*/ 1187963 w 1645163"/>
              <a:gd name="connsiteY97" fmla="*/ 817685 h 2936651"/>
              <a:gd name="connsiteX98" fmla="*/ 1170379 w 1645163"/>
              <a:gd name="connsiteY98" fmla="*/ 791308 h 2936651"/>
              <a:gd name="connsiteX99" fmla="*/ 1144002 w 1645163"/>
              <a:gd name="connsiteY99" fmla="*/ 738554 h 2936651"/>
              <a:gd name="connsiteX100" fmla="*/ 1108832 w 1645163"/>
              <a:gd name="connsiteY100" fmla="*/ 677008 h 2936651"/>
              <a:gd name="connsiteX101" fmla="*/ 1082455 w 1645163"/>
              <a:gd name="connsiteY101" fmla="*/ 624254 h 2936651"/>
              <a:gd name="connsiteX102" fmla="*/ 1056079 w 1645163"/>
              <a:gd name="connsiteY102" fmla="*/ 571500 h 2936651"/>
              <a:gd name="connsiteX103" fmla="*/ 1029702 w 1645163"/>
              <a:gd name="connsiteY103" fmla="*/ 509954 h 2936651"/>
              <a:gd name="connsiteX104" fmla="*/ 1003325 w 1645163"/>
              <a:gd name="connsiteY104" fmla="*/ 448408 h 2936651"/>
              <a:gd name="connsiteX105" fmla="*/ 968155 w 1645163"/>
              <a:gd name="connsiteY105" fmla="*/ 395654 h 2936651"/>
              <a:gd name="connsiteX106" fmla="*/ 959363 w 1645163"/>
              <a:gd name="connsiteY106" fmla="*/ 369277 h 2936651"/>
              <a:gd name="connsiteX107" fmla="*/ 932986 w 1645163"/>
              <a:gd name="connsiteY107" fmla="*/ 316523 h 2936651"/>
              <a:gd name="connsiteX108" fmla="*/ 897817 w 1645163"/>
              <a:gd name="connsiteY108" fmla="*/ 211015 h 293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645163" h="2936651">
                <a:moveTo>
                  <a:pt x="897817" y="211015"/>
                </a:moveTo>
                <a:cubicBezTo>
                  <a:pt x="886094" y="196361"/>
                  <a:pt x="873908" y="182067"/>
                  <a:pt x="862648" y="167054"/>
                </a:cubicBezTo>
                <a:cubicBezTo>
                  <a:pt x="856308" y="158600"/>
                  <a:pt x="853016" y="147635"/>
                  <a:pt x="845063" y="140677"/>
                </a:cubicBezTo>
                <a:cubicBezTo>
                  <a:pt x="829158" y="126760"/>
                  <a:pt x="809894" y="117231"/>
                  <a:pt x="792309" y="105508"/>
                </a:cubicBezTo>
                <a:lnTo>
                  <a:pt x="765932" y="87923"/>
                </a:lnTo>
                <a:cubicBezTo>
                  <a:pt x="757140" y="82061"/>
                  <a:pt x="749807" y="72901"/>
                  <a:pt x="739555" y="70338"/>
                </a:cubicBezTo>
                <a:cubicBezTo>
                  <a:pt x="716109" y="64477"/>
                  <a:pt x="692144" y="60397"/>
                  <a:pt x="669217" y="52754"/>
                </a:cubicBezTo>
                <a:lnTo>
                  <a:pt x="616463" y="35169"/>
                </a:lnTo>
                <a:cubicBezTo>
                  <a:pt x="607671" y="32238"/>
                  <a:pt x="599077" y="28625"/>
                  <a:pt x="590086" y="26377"/>
                </a:cubicBezTo>
                <a:cubicBezTo>
                  <a:pt x="510757" y="6544"/>
                  <a:pt x="542676" y="16434"/>
                  <a:pt x="493371" y="0"/>
                </a:cubicBezTo>
                <a:cubicBezTo>
                  <a:pt x="402517" y="2931"/>
                  <a:pt x="311578" y="3885"/>
                  <a:pt x="220809" y="8792"/>
                </a:cubicBezTo>
                <a:cubicBezTo>
                  <a:pt x="203008" y="9754"/>
                  <a:pt x="185350" y="13261"/>
                  <a:pt x="168055" y="17585"/>
                </a:cubicBezTo>
                <a:cubicBezTo>
                  <a:pt x="150073" y="22081"/>
                  <a:pt x="115302" y="35169"/>
                  <a:pt x="115302" y="35169"/>
                </a:cubicBezTo>
                <a:cubicBezTo>
                  <a:pt x="106510" y="41031"/>
                  <a:pt x="97043" y="45989"/>
                  <a:pt x="88925" y="52754"/>
                </a:cubicBezTo>
                <a:cubicBezTo>
                  <a:pt x="67916" y="70261"/>
                  <a:pt x="34921" y="109261"/>
                  <a:pt x="27379" y="131885"/>
                </a:cubicBezTo>
                <a:lnTo>
                  <a:pt x="9794" y="184638"/>
                </a:lnTo>
                <a:lnTo>
                  <a:pt x="1002" y="211015"/>
                </a:lnTo>
                <a:cubicBezTo>
                  <a:pt x="3320" y="262013"/>
                  <a:pt x="-9626" y="364996"/>
                  <a:pt x="18586" y="430823"/>
                </a:cubicBezTo>
                <a:cubicBezTo>
                  <a:pt x="23749" y="442870"/>
                  <a:pt x="26903" y="456724"/>
                  <a:pt x="36171" y="465992"/>
                </a:cubicBezTo>
                <a:cubicBezTo>
                  <a:pt x="42724" y="472545"/>
                  <a:pt x="53756" y="471854"/>
                  <a:pt x="62548" y="474785"/>
                </a:cubicBezTo>
                <a:cubicBezTo>
                  <a:pt x="102858" y="535249"/>
                  <a:pt x="77668" y="520854"/>
                  <a:pt x="124094" y="536331"/>
                </a:cubicBezTo>
                <a:cubicBezTo>
                  <a:pt x="132886" y="545123"/>
                  <a:pt x="141030" y="554616"/>
                  <a:pt x="150471" y="562708"/>
                </a:cubicBezTo>
                <a:cubicBezTo>
                  <a:pt x="169560" y="579070"/>
                  <a:pt x="191138" y="592750"/>
                  <a:pt x="212017" y="606669"/>
                </a:cubicBezTo>
                <a:cubicBezTo>
                  <a:pt x="244257" y="655028"/>
                  <a:pt x="212016" y="613994"/>
                  <a:pt x="255979" y="650631"/>
                </a:cubicBezTo>
                <a:cubicBezTo>
                  <a:pt x="278350" y="669274"/>
                  <a:pt x="281763" y="683034"/>
                  <a:pt x="308732" y="694592"/>
                </a:cubicBezTo>
                <a:cubicBezTo>
                  <a:pt x="319839" y="699352"/>
                  <a:pt x="332179" y="700454"/>
                  <a:pt x="343902" y="703385"/>
                </a:cubicBezTo>
                <a:cubicBezTo>
                  <a:pt x="352694" y="712177"/>
                  <a:pt x="359735" y="723171"/>
                  <a:pt x="370279" y="729761"/>
                </a:cubicBezTo>
                <a:cubicBezTo>
                  <a:pt x="383663" y="738126"/>
                  <a:pt x="399818" y="740936"/>
                  <a:pt x="414240" y="747346"/>
                </a:cubicBezTo>
                <a:cubicBezTo>
                  <a:pt x="426217" y="752669"/>
                  <a:pt x="438029" y="758428"/>
                  <a:pt x="449409" y="764931"/>
                </a:cubicBezTo>
                <a:cubicBezTo>
                  <a:pt x="500166" y="793935"/>
                  <a:pt x="451800" y="769721"/>
                  <a:pt x="502163" y="808892"/>
                </a:cubicBezTo>
                <a:cubicBezTo>
                  <a:pt x="518845" y="821867"/>
                  <a:pt x="539973" y="829117"/>
                  <a:pt x="554917" y="844061"/>
                </a:cubicBezTo>
                <a:cubicBezTo>
                  <a:pt x="588766" y="877910"/>
                  <a:pt x="570948" y="863541"/>
                  <a:pt x="607671" y="888023"/>
                </a:cubicBezTo>
                <a:cubicBezTo>
                  <a:pt x="658064" y="963615"/>
                  <a:pt x="597646" y="867974"/>
                  <a:pt x="634048" y="940777"/>
                </a:cubicBezTo>
                <a:cubicBezTo>
                  <a:pt x="638774" y="950228"/>
                  <a:pt x="646032" y="958193"/>
                  <a:pt x="651632" y="967154"/>
                </a:cubicBezTo>
                <a:cubicBezTo>
                  <a:pt x="679235" y="1011319"/>
                  <a:pt x="674598" y="1004294"/>
                  <a:pt x="695594" y="1046285"/>
                </a:cubicBezTo>
                <a:cubicBezTo>
                  <a:pt x="715786" y="1127055"/>
                  <a:pt x="686604" y="1043839"/>
                  <a:pt x="730763" y="1099038"/>
                </a:cubicBezTo>
                <a:cubicBezTo>
                  <a:pt x="736553" y="1106275"/>
                  <a:pt x="734414" y="1117704"/>
                  <a:pt x="739555" y="1125415"/>
                </a:cubicBezTo>
                <a:cubicBezTo>
                  <a:pt x="746452" y="1135761"/>
                  <a:pt x="758705" y="1141674"/>
                  <a:pt x="765932" y="1151792"/>
                </a:cubicBezTo>
                <a:cubicBezTo>
                  <a:pt x="773550" y="1162457"/>
                  <a:pt x="776774" y="1175722"/>
                  <a:pt x="783517" y="1186961"/>
                </a:cubicBezTo>
                <a:cubicBezTo>
                  <a:pt x="794390" y="1205083"/>
                  <a:pt x="812002" y="1219666"/>
                  <a:pt x="818686" y="1239715"/>
                </a:cubicBezTo>
                <a:cubicBezTo>
                  <a:pt x="821617" y="1248507"/>
                  <a:pt x="822338" y="1258381"/>
                  <a:pt x="827479" y="1266092"/>
                </a:cubicBezTo>
                <a:cubicBezTo>
                  <a:pt x="841019" y="1286402"/>
                  <a:pt x="860768" y="1297078"/>
                  <a:pt x="880232" y="1310054"/>
                </a:cubicBezTo>
                <a:cubicBezTo>
                  <a:pt x="883163" y="1318846"/>
                  <a:pt x="884427" y="1328384"/>
                  <a:pt x="889025" y="1336431"/>
                </a:cubicBezTo>
                <a:cubicBezTo>
                  <a:pt x="895525" y="1347807"/>
                  <a:pt x="926179" y="1382661"/>
                  <a:pt x="932986" y="1397977"/>
                </a:cubicBezTo>
                <a:cubicBezTo>
                  <a:pt x="974838" y="1492145"/>
                  <a:pt x="928360" y="1417414"/>
                  <a:pt x="968155" y="1477108"/>
                </a:cubicBezTo>
                <a:cubicBezTo>
                  <a:pt x="974017" y="1506416"/>
                  <a:pt x="976289" y="1536677"/>
                  <a:pt x="985740" y="1565031"/>
                </a:cubicBezTo>
                <a:cubicBezTo>
                  <a:pt x="1000169" y="1608320"/>
                  <a:pt x="993008" y="1582266"/>
                  <a:pt x="1003325" y="1644161"/>
                </a:cubicBezTo>
                <a:cubicBezTo>
                  <a:pt x="1006256" y="1796561"/>
                  <a:pt x="1006772" y="1949027"/>
                  <a:pt x="1012117" y="2101361"/>
                </a:cubicBezTo>
                <a:cubicBezTo>
                  <a:pt x="1012876" y="2122998"/>
                  <a:pt x="1025696" y="2158458"/>
                  <a:pt x="1029702" y="2180492"/>
                </a:cubicBezTo>
                <a:cubicBezTo>
                  <a:pt x="1034330" y="2205948"/>
                  <a:pt x="1034389" y="2242621"/>
                  <a:pt x="1047286" y="2268415"/>
                </a:cubicBezTo>
                <a:cubicBezTo>
                  <a:pt x="1052012" y="2277867"/>
                  <a:pt x="1059009" y="2286000"/>
                  <a:pt x="1064871" y="2294792"/>
                </a:cubicBezTo>
                <a:cubicBezTo>
                  <a:pt x="1067802" y="2312377"/>
                  <a:pt x="1069796" y="2330143"/>
                  <a:pt x="1073663" y="2347546"/>
                </a:cubicBezTo>
                <a:cubicBezTo>
                  <a:pt x="1075673" y="2356593"/>
                  <a:pt x="1080797" y="2364805"/>
                  <a:pt x="1082455" y="2373923"/>
                </a:cubicBezTo>
                <a:cubicBezTo>
                  <a:pt x="1086682" y="2397170"/>
                  <a:pt x="1086297" y="2421157"/>
                  <a:pt x="1091248" y="2444261"/>
                </a:cubicBezTo>
                <a:cubicBezTo>
                  <a:pt x="1095132" y="2462385"/>
                  <a:pt x="1102970" y="2479430"/>
                  <a:pt x="1108832" y="2497015"/>
                </a:cubicBezTo>
                <a:cubicBezTo>
                  <a:pt x="1129918" y="2560272"/>
                  <a:pt x="1104333" y="2481263"/>
                  <a:pt x="1126417" y="2558561"/>
                </a:cubicBezTo>
                <a:cubicBezTo>
                  <a:pt x="1128963" y="2567472"/>
                  <a:pt x="1132663" y="2576027"/>
                  <a:pt x="1135209" y="2584938"/>
                </a:cubicBezTo>
                <a:cubicBezTo>
                  <a:pt x="1138529" y="2596557"/>
                  <a:pt x="1140682" y="2608489"/>
                  <a:pt x="1144002" y="2620108"/>
                </a:cubicBezTo>
                <a:cubicBezTo>
                  <a:pt x="1146548" y="2629019"/>
                  <a:pt x="1147004" y="2639248"/>
                  <a:pt x="1152794" y="2646485"/>
                </a:cubicBezTo>
                <a:cubicBezTo>
                  <a:pt x="1159395" y="2654736"/>
                  <a:pt x="1170379" y="2658208"/>
                  <a:pt x="1179171" y="2664069"/>
                </a:cubicBezTo>
                <a:cubicBezTo>
                  <a:pt x="1193088" y="2719741"/>
                  <a:pt x="1181260" y="2689185"/>
                  <a:pt x="1223132" y="2751992"/>
                </a:cubicBezTo>
                <a:cubicBezTo>
                  <a:pt x="1228994" y="2760784"/>
                  <a:pt x="1231925" y="2772507"/>
                  <a:pt x="1240717" y="2778369"/>
                </a:cubicBezTo>
                <a:lnTo>
                  <a:pt x="1293471" y="2813538"/>
                </a:lnTo>
                <a:cubicBezTo>
                  <a:pt x="1331193" y="2888987"/>
                  <a:pt x="1287723" y="2816584"/>
                  <a:pt x="1337432" y="2866292"/>
                </a:cubicBezTo>
                <a:cubicBezTo>
                  <a:pt x="1344904" y="2873764"/>
                  <a:pt x="1347064" y="2885711"/>
                  <a:pt x="1355017" y="2892669"/>
                </a:cubicBezTo>
                <a:cubicBezTo>
                  <a:pt x="1402725" y="2934413"/>
                  <a:pt x="1403693" y="2927158"/>
                  <a:pt x="1460525" y="2936631"/>
                </a:cubicBezTo>
                <a:cubicBezTo>
                  <a:pt x="1527301" y="2930560"/>
                  <a:pt x="1552492" y="2953572"/>
                  <a:pt x="1574825" y="2901461"/>
                </a:cubicBezTo>
                <a:cubicBezTo>
                  <a:pt x="1579585" y="2890354"/>
                  <a:pt x="1580297" y="2877911"/>
                  <a:pt x="1583617" y="2866292"/>
                </a:cubicBezTo>
                <a:cubicBezTo>
                  <a:pt x="1586163" y="2857381"/>
                  <a:pt x="1589863" y="2848826"/>
                  <a:pt x="1592409" y="2839915"/>
                </a:cubicBezTo>
                <a:cubicBezTo>
                  <a:pt x="1595729" y="2828296"/>
                  <a:pt x="1597730" y="2816320"/>
                  <a:pt x="1601202" y="2804746"/>
                </a:cubicBezTo>
                <a:cubicBezTo>
                  <a:pt x="1606528" y="2786992"/>
                  <a:pt x="1618786" y="2751992"/>
                  <a:pt x="1618786" y="2751992"/>
                </a:cubicBezTo>
                <a:cubicBezTo>
                  <a:pt x="1621717" y="2728546"/>
                  <a:pt x="1625895" y="2705222"/>
                  <a:pt x="1627579" y="2681654"/>
                </a:cubicBezTo>
                <a:cubicBezTo>
                  <a:pt x="1642613" y="2471184"/>
                  <a:pt x="1620977" y="2567389"/>
                  <a:pt x="1645163" y="2470638"/>
                </a:cubicBezTo>
                <a:cubicBezTo>
                  <a:pt x="1642232" y="2388577"/>
                  <a:pt x="1641055" y="2306434"/>
                  <a:pt x="1636371" y="2224454"/>
                </a:cubicBezTo>
                <a:cubicBezTo>
                  <a:pt x="1634959" y="2199744"/>
                  <a:pt x="1624798" y="2145998"/>
                  <a:pt x="1618786" y="2118946"/>
                </a:cubicBezTo>
                <a:cubicBezTo>
                  <a:pt x="1616165" y="2107150"/>
                  <a:pt x="1612156" y="2095666"/>
                  <a:pt x="1609994" y="2083777"/>
                </a:cubicBezTo>
                <a:cubicBezTo>
                  <a:pt x="1606287" y="2063388"/>
                  <a:pt x="1603773" y="2042795"/>
                  <a:pt x="1601202" y="2022231"/>
                </a:cubicBezTo>
                <a:cubicBezTo>
                  <a:pt x="1597910" y="1995897"/>
                  <a:pt x="1595917" y="1969407"/>
                  <a:pt x="1592409" y="1943100"/>
                </a:cubicBezTo>
                <a:cubicBezTo>
                  <a:pt x="1590053" y="1925429"/>
                  <a:pt x="1586138" y="1907994"/>
                  <a:pt x="1583617" y="1890346"/>
                </a:cubicBezTo>
                <a:cubicBezTo>
                  <a:pt x="1571190" y="1803357"/>
                  <a:pt x="1583272" y="1845348"/>
                  <a:pt x="1566032" y="1793631"/>
                </a:cubicBezTo>
                <a:cubicBezTo>
                  <a:pt x="1563101" y="1773116"/>
                  <a:pt x="1561304" y="1752406"/>
                  <a:pt x="1557240" y="1732085"/>
                </a:cubicBezTo>
                <a:cubicBezTo>
                  <a:pt x="1555422" y="1722997"/>
                  <a:pt x="1550106" y="1714826"/>
                  <a:pt x="1548448" y="1705708"/>
                </a:cubicBezTo>
                <a:cubicBezTo>
                  <a:pt x="1535616" y="1635133"/>
                  <a:pt x="1544284" y="1640932"/>
                  <a:pt x="1530863" y="1573823"/>
                </a:cubicBezTo>
                <a:cubicBezTo>
                  <a:pt x="1526550" y="1552259"/>
                  <a:pt x="1514020" y="1531344"/>
                  <a:pt x="1504486" y="1512277"/>
                </a:cubicBezTo>
                <a:cubicBezTo>
                  <a:pt x="1483643" y="1408055"/>
                  <a:pt x="1511040" y="1516032"/>
                  <a:pt x="1478109" y="1441938"/>
                </a:cubicBezTo>
                <a:cubicBezTo>
                  <a:pt x="1470581" y="1425000"/>
                  <a:pt x="1465021" y="1407167"/>
                  <a:pt x="1460525" y="1389185"/>
                </a:cubicBezTo>
                <a:cubicBezTo>
                  <a:pt x="1457594" y="1377462"/>
                  <a:pt x="1456492" y="1365122"/>
                  <a:pt x="1451732" y="1354015"/>
                </a:cubicBezTo>
                <a:cubicBezTo>
                  <a:pt x="1447570" y="1344302"/>
                  <a:pt x="1438440" y="1337294"/>
                  <a:pt x="1434148" y="1327638"/>
                </a:cubicBezTo>
                <a:cubicBezTo>
                  <a:pt x="1426620" y="1310700"/>
                  <a:pt x="1426844" y="1290308"/>
                  <a:pt x="1416563" y="1274885"/>
                </a:cubicBezTo>
                <a:cubicBezTo>
                  <a:pt x="1366170" y="1199293"/>
                  <a:pt x="1426588" y="1294934"/>
                  <a:pt x="1390186" y="1222131"/>
                </a:cubicBezTo>
                <a:cubicBezTo>
                  <a:pt x="1385460" y="1212680"/>
                  <a:pt x="1376894" y="1205410"/>
                  <a:pt x="1372602" y="1195754"/>
                </a:cubicBezTo>
                <a:cubicBezTo>
                  <a:pt x="1353469" y="1152703"/>
                  <a:pt x="1358031" y="1147183"/>
                  <a:pt x="1346225" y="1107831"/>
                </a:cubicBezTo>
                <a:cubicBezTo>
                  <a:pt x="1340899" y="1090077"/>
                  <a:pt x="1338922" y="1070500"/>
                  <a:pt x="1328640" y="1055077"/>
                </a:cubicBezTo>
                <a:lnTo>
                  <a:pt x="1311055" y="1028700"/>
                </a:lnTo>
                <a:cubicBezTo>
                  <a:pt x="1295580" y="982274"/>
                  <a:pt x="1307403" y="1010033"/>
                  <a:pt x="1267094" y="949569"/>
                </a:cubicBezTo>
                <a:lnTo>
                  <a:pt x="1249509" y="923192"/>
                </a:lnTo>
                <a:cubicBezTo>
                  <a:pt x="1246578" y="914400"/>
                  <a:pt x="1245218" y="904917"/>
                  <a:pt x="1240717" y="896815"/>
                </a:cubicBezTo>
                <a:cubicBezTo>
                  <a:pt x="1240699" y="896783"/>
                  <a:pt x="1196766" y="830889"/>
                  <a:pt x="1187963" y="817685"/>
                </a:cubicBezTo>
                <a:cubicBezTo>
                  <a:pt x="1182101" y="808893"/>
                  <a:pt x="1173721" y="801333"/>
                  <a:pt x="1170379" y="791308"/>
                </a:cubicBezTo>
                <a:cubicBezTo>
                  <a:pt x="1148277" y="725008"/>
                  <a:pt x="1178091" y="806731"/>
                  <a:pt x="1144002" y="738554"/>
                </a:cubicBezTo>
                <a:cubicBezTo>
                  <a:pt x="1110439" y="671428"/>
                  <a:pt x="1172607" y="762041"/>
                  <a:pt x="1108832" y="677008"/>
                </a:cubicBezTo>
                <a:cubicBezTo>
                  <a:pt x="1086733" y="610709"/>
                  <a:pt x="1116543" y="692431"/>
                  <a:pt x="1082455" y="624254"/>
                </a:cubicBezTo>
                <a:cubicBezTo>
                  <a:pt x="1046049" y="551442"/>
                  <a:pt x="1106478" y="647102"/>
                  <a:pt x="1056079" y="571500"/>
                </a:cubicBezTo>
                <a:cubicBezTo>
                  <a:pt x="1037779" y="498307"/>
                  <a:pt x="1060061" y="570672"/>
                  <a:pt x="1029702" y="509954"/>
                </a:cubicBezTo>
                <a:cubicBezTo>
                  <a:pt x="993327" y="437204"/>
                  <a:pt x="1058198" y="539862"/>
                  <a:pt x="1003325" y="448408"/>
                </a:cubicBezTo>
                <a:cubicBezTo>
                  <a:pt x="992451" y="430286"/>
                  <a:pt x="968155" y="395654"/>
                  <a:pt x="968155" y="395654"/>
                </a:cubicBezTo>
                <a:cubicBezTo>
                  <a:pt x="965224" y="386862"/>
                  <a:pt x="963508" y="377567"/>
                  <a:pt x="959363" y="369277"/>
                </a:cubicBezTo>
                <a:cubicBezTo>
                  <a:pt x="925272" y="301092"/>
                  <a:pt x="955090" y="382830"/>
                  <a:pt x="932986" y="316523"/>
                </a:cubicBezTo>
                <a:lnTo>
                  <a:pt x="897817" y="21101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hlinkClick r:id="rId6" action="ppaction://hlinksldjump"/>
            <a:extLst>
              <a:ext uri="{FF2B5EF4-FFF2-40B4-BE49-F238E27FC236}">
                <a16:creationId xmlns:a16="http://schemas.microsoft.com/office/drawing/2014/main" id="{99B4CAA0-0B3B-4771-99E4-447A0507611A}"/>
              </a:ext>
            </a:extLst>
          </p:cNvPr>
          <p:cNvSpPr/>
          <p:nvPr/>
        </p:nvSpPr>
        <p:spPr>
          <a:xfrm>
            <a:off x="812583" y="4554415"/>
            <a:ext cx="2784164" cy="422031"/>
          </a:xfrm>
          <a:custGeom>
            <a:avLst/>
            <a:gdLst>
              <a:gd name="connsiteX0" fmla="*/ 31479 w 2784164"/>
              <a:gd name="connsiteY0" fmla="*/ 369277 h 422031"/>
              <a:gd name="connsiteX1" fmla="*/ 31479 w 2784164"/>
              <a:gd name="connsiteY1" fmla="*/ 237393 h 422031"/>
              <a:gd name="connsiteX2" fmla="*/ 49063 w 2784164"/>
              <a:gd name="connsiteY2" fmla="*/ 211016 h 422031"/>
              <a:gd name="connsiteX3" fmla="*/ 75440 w 2784164"/>
              <a:gd name="connsiteY3" fmla="*/ 193431 h 422031"/>
              <a:gd name="connsiteX4" fmla="*/ 145779 w 2784164"/>
              <a:gd name="connsiteY4" fmla="*/ 131885 h 422031"/>
              <a:gd name="connsiteX5" fmla="*/ 198532 w 2784164"/>
              <a:gd name="connsiteY5" fmla="*/ 114300 h 422031"/>
              <a:gd name="connsiteX6" fmla="*/ 224909 w 2784164"/>
              <a:gd name="connsiteY6" fmla="*/ 96716 h 422031"/>
              <a:gd name="connsiteX7" fmla="*/ 304040 w 2784164"/>
              <a:gd name="connsiteY7" fmla="*/ 70339 h 422031"/>
              <a:gd name="connsiteX8" fmla="*/ 330417 w 2784164"/>
              <a:gd name="connsiteY8" fmla="*/ 61547 h 422031"/>
              <a:gd name="connsiteX9" fmla="*/ 356794 w 2784164"/>
              <a:gd name="connsiteY9" fmla="*/ 52754 h 422031"/>
              <a:gd name="connsiteX10" fmla="*/ 391963 w 2784164"/>
              <a:gd name="connsiteY10" fmla="*/ 43962 h 422031"/>
              <a:gd name="connsiteX11" fmla="*/ 435925 w 2784164"/>
              <a:gd name="connsiteY11" fmla="*/ 35170 h 422031"/>
              <a:gd name="connsiteX12" fmla="*/ 488679 w 2784164"/>
              <a:gd name="connsiteY12" fmla="*/ 17585 h 422031"/>
              <a:gd name="connsiteX13" fmla="*/ 778825 w 2784164"/>
              <a:gd name="connsiteY13" fmla="*/ 8793 h 422031"/>
              <a:gd name="connsiteX14" fmla="*/ 1209648 w 2784164"/>
              <a:gd name="connsiteY14" fmla="*/ 0 h 422031"/>
              <a:gd name="connsiteX15" fmla="*/ 1781148 w 2784164"/>
              <a:gd name="connsiteY15" fmla="*/ 8793 h 422031"/>
              <a:gd name="connsiteX16" fmla="*/ 2203179 w 2784164"/>
              <a:gd name="connsiteY16" fmla="*/ 17585 h 422031"/>
              <a:gd name="connsiteX17" fmla="*/ 2229555 w 2784164"/>
              <a:gd name="connsiteY17" fmla="*/ 35170 h 422031"/>
              <a:gd name="connsiteX18" fmla="*/ 2449363 w 2784164"/>
              <a:gd name="connsiteY18" fmla="*/ 43962 h 422031"/>
              <a:gd name="connsiteX19" fmla="*/ 2475740 w 2784164"/>
              <a:gd name="connsiteY19" fmla="*/ 52754 h 422031"/>
              <a:gd name="connsiteX20" fmla="*/ 2590040 w 2784164"/>
              <a:gd name="connsiteY20" fmla="*/ 70339 h 422031"/>
              <a:gd name="connsiteX21" fmla="*/ 2616417 w 2784164"/>
              <a:gd name="connsiteY21" fmla="*/ 79131 h 422031"/>
              <a:gd name="connsiteX22" fmla="*/ 2669171 w 2784164"/>
              <a:gd name="connsiteY22" fmla="*/ 105508 h 422031"/>
              <a:gd name="connsiteX23" fmla="*/ 2721925 w 2784164"/>
              <a:gd name="connsiteY23" fmla="*/ 149470 h 422031"/>
              <a:gd name="connsiteX24" fmla="*/ 2774679 w 2784164"/>
              <a:gd name="connsiteY24" fmla="*/ 184639 h 422031"/>
              <a:gd name="connsiteX25" fmla="*/ 2774679 w 2784164"/>
              <a:gd name="connsiteY25" fmla="*/ 281354 h 422031"/>
              <a:gd name="connsiteX26" fmla="*/ 2765886 w 2784164"/>
              <a:gd name="connsiteY26" fmla="*/ 307731 h 422031"/>
              <a:gd name="connsiteX27" fmla="*/ 2704340 w 2784164"/>
              <a:gd name="connsiteY27" fmla="*/ 342900 h 422031"/>
              <a:gd name="connsiteX28" fmla="*/ 2616417 w 2784164"/>
              <a:gd name="connsiteY28" fmla="*/ 386862 h 422031"/>
              <a:gd name="connsiteX29" fmla="*/ 2590040 w 2784164"/>
              <a:gd name="connsiteY29" fmla="*/ 395654 h 422031"/>
              <a:gd name="connsiteX30" fmla="*/ 2176802 w 2784164"/>
              <a:gd name="connsiteY30" fmla="*/ 404447 h 422031"/>
              <a:gd name="connsiteX31" fmla="*/ 1851486 w 2784164"/>
              <a:gd name="connsiteY31" fmla="*/ 422031 h 422031"/>
              <a:gd name="connsiteX32" fmla="*/ 1174479 w 2784164"/>
              <a:gd name="connsiteY32" fmla="*/ 413239 h 422031"/>
              <a:gd name="connsiteX33" fmla="*/ 1077763 w 2784164"/>
              <a:gd name="connsiteY33" fmla="*/ 404447 h 422031"/>
              <a:gd name="connsiteX34" fmla="*/ 831579 w 2784164"/>
              <a:gd name="connsiteY34" fmla="*/ 378070 h 422031"/>
              <a:gd name="connsiteX35" fmla="*/ 383171 w 2784164"/>
              <a:gd name="connsiteY35" fmla="*/ 369277 h 422031"/>
              <a:gd name="connsiteX36" fmla="*/ 31479 w 2784164"/>
              <a:gd name="connsiteY36" fmla="*/ 369277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84164" h="422031">
                <a:moveTo>
                  <a:pt x="31479" y="369277"/>
                </a:moveTo>
                <a:cubicBezTo>
                  <a:pt x="-27136" y="347296"/>
                  <a:pt x="10100" y="280151"/>
                  <a:pt x="31479" y="237393"/>
                </a:cubicBezTo>
                <a:cubicBezTo>
                  <a:pt x="36205" y="227942"/>
                  <a:pt x="41591" y="218488"/>
                  <a:pt x="49063" y="211016"/>
                </a:cubicBezTo>
                <a:cubicBezTo>
                  <a:pt x="56535" y="203544"/>
                  <a:pt x="66648" y="199293"/>
                  <a:pt x="75440" y="193431"/>
                </a:cubicBezTo>
                <a:cubicBezTo>
                  <a:pt x="95956" y="162658"/>
                  <a:pt x="101817" y="146540"/>
                  <a:pt x="145779" y="131885"/>
                </a:cubicBezTo>
                <a:cubicBezTo>
                  <a:pt x="163363" y="126023"/>
                  <a:pt x="183109" y="124581"/>
                  <a:pt x="198532" y="114300"/>
                </a:cubicBezTo>
                <a:cubicBezTo>
                  <a:pt x="207324" y="108439"/>
                  <a:pt x="215253" y="101008"/>
                  <a:pt x="224909" y="96716"/>
                </a:cubicBezTo>
                <a:cubicBezTo>
                  <a:pt x="224919" y="96711"/>
                  <a:pt x="290846" y="74737"/>
                  <a:pt x="304040" y="70339"/>
                </a:cubicBezTo>
                <a:lnTo>
                  <a:pt x="330417" y="61547"/>
                </a:lnTo>
                <a:cubicBezTo>
                  <a:pt x="339209" y="58616"/>
                  <a:pt x="347803" y="55002"/>
                  <a:pt x="356794" y="52754"/>
                </a:cubicBezTo>
                <a:cubicBezTo>
                  <a:pt x="368517" y="49823"/>
                  <a:pt x="380167" y="46583"/>
                  <a:pt x="391963" y="43962"/>
                </a:cubicBezTo>
                <a:cubicBezTo>
                  <a:pt x="406551" y="40720"/>
                  <a:pt x="421507" y="39102"/>
                  <a:pt x="435925" y="35170"/>
                </a:cubicBezTo>
                <a:cubicBezTo>
                  <a:pt x="453808" y="30293"/>
                  <a:pt x="470152" y="18146"/>
                  <a:pt x="488679" y="17585"/>
                </a:cubicBezTo>
                <a:lnTo>
                  <a:pt x="778825" y="8793"/>
                </a:lnTo>
                <a:lnTo>
                  <a:pt x="1209648" y="0"/>
                </a:lnTo>
                <a:lnTo>
                  <a:pt x="1781148" y="8793"/>
                </a:lnTo>
                <a:cubicBezTo>
                  <a:pt x="1921833" y="11283"/>
                  <a:pt x="2062714" y="9322"/>
                  <a:pt x="2203179" y="17585"/>
                </a:cubicBezTo>
                <a:cubicBezTo>
                  <a:pt x="2213728" y="18206"/>
                  <a:pt x="2219048" y="34044"/>
                  <a:pt x="2229555" y="35170"/>
                </a:cubicBezTo>
                <a:cubicBezTo>
                  <a:pt x="2302466" y="42982"/>
                  <a:pt x="2376094" y="41031"/>
                  <a:pt x="2449363" y="43962"/>
                </a:cubicBezTo>
                <a:cubicBezTo>
                  <a:pt x="2458155" y="46893"/>
                  <a:pt x="2466652" y="50936"/>
                  <a:pt x="2475740" y="52754"/>
                </a:cubicBezTo>
                <a:cubicBezTo>
                  <a:pt x="2545833" y="66773"/>
                  <a:pt x="2524673" y="55814"/>
                  <a:pt x="2590040" y="70339"/>
                </a:cubicBezTo>
                <a:cubicBezTo>
                  <a:pt x="2599087" y="72349"/>
                  <a:pt x="2607625" y="76200"/>
                  <a:pt x="2616417" y="79131"/>
                </a:cubicBezTo>
                <a:cubicBezTo>
                  <a:pt x="2692010" y="129527"/>
                  <a:pt x="2596367" y="69106"/>
                  <a:pt x="2669171" y="105508"/>
                </a:cubicBezTo>
                <a:cubicBezTo>
                  <a:pt x="2706872" y="124359"/>
                  <a:pt x="2686925" y="122248"/>
                  <a:pt x="2721925" y="149470"/>
                </a:cubicBezTo>
                <a:cubicBezTo>
                  <a:pt x="2738607" y="162445"/>
                  <a:pt x="2774679" y="184639"/>
                  <a:pt x="2774679" y="184639"/>
                </a:cubicBezTo>
                <a:cubicBezTo>
                  <a:pt x="2787136" y="234469"/>
                  <a:pt x="2787514" y="217182"/>
                  <a:pt x="2774679" y="281354"/>
                </a:cubicBezTo>
                <a:cubicBezTo>
                  <a:pt x="2772861" y="290442"/>
                  <a:pt x="2771676" y="300494"/>
                  <a:pt x="2765886" y="307731"/>
                </a:cubicBezTo>
                <a:cubicBezTo>
                  <a:pt x="2757600" y="318089"/>
                  <a:pt x="2712996" y="338572"/>
                  <a:pt x="2704340" y="342900"/>
                </a:cubicBezTo>
                <a:cubicBezTo>
                  <a:pt x="2670833" y="393160"/>
                  <a:pt x="2702762" y="358082"/>
                  <a:pt x="2616417" y="386862"/>
                </a:cubicBezTo>
                <a:cubicBezTo>
                  <a:pt x="2607625" y="389793"/>
                  <a:pt x="2599300" y="395284"/>
                  <a:pt x="2590040" y="395654"/>
                </a:cubicBezTo>
                <a:cubicBezTo>
                  <a:pt x="2452373" y="401161"/>
                  <a:pt x="2314548" y="401516"/>
                  <a:pt x="2176802" y="404447"/>
                </a:cubicBezTo>
                <a:cubicBezTo>
                  <a:pt x="2057144" y="414418"/>
                  <a:pt x="1984123" y="422031"/>
                  <a:pt x="1851486" y="422031"/>
                </a:cubicBezTo>
                <a:cubicBezTo>
                  <a:pt x="1625798" y="422031"/>
                  <a:pt x="1400148" y="416170"/>
                  <a:pt x="1174479" y="413239"/>
                </a:cubicBezTo>
                <a:cubicBezTo>
                  <a:pt x="1142240" y="410308"/>
                  <a:pt x="1109937" y="408022"/>
                  <a:pt x="1077763" y="404447"/>
                </a:cubicBezTo>
                <a:cubicBezTo>
                  <a:pt x="969282" y="392393"/>
                  <a:pt x="994283" y="381261"/>
                  <a:pt x="831579" y="378070"/>
                </a:cubicBezTo>
                <a:lnTo>
                  <a:pt x="383171" y="369277"/>
                </a:lnTo>
                <a:cubicBezTo>
                  <a:pt x="139956" y="358703"/>
                  <a:pt x="90094" y="391258"/>
                  <a:pt x="31479" y="3692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hlinkClick r:id="rId7" action="ppaction://hlinksldjump"/>
            <a:extLst>
              <a:ext uri="{FF2B5EF4-FFF2-40B4-BE49-F238E27FC236}">
                <a16:creationId xmlns:a16="http://schemas.microsoft.com/office/drawing/2014/main" id="{139641DA-79A0-4A01-B3FF-D6D290F85A79}"/>
              </a:ext>
            </a:extLst>
          </p:cNvPr>
          <p:cNvSpPr/>
          <p:nvPr/>
        </p:nvSpPr>
        <p:spPr>
          <a:xfrm>
            <a:off x="5231423" y="4237892"/>
            <a:ext cx="1987062" cy="1186962"/>
          </a:xfrm>
          <a:custGeom>
            <a:avLst/>
            <a:gdLst>
              <a:gd name="connsiteX0" fmla="*/ 738554 w 1987062"/>
              <a:gd name="connsiteY0" fmla="*/ 96716 h 1186962"/>
              <a:gd name="connsiteX1" fmla="*/ 659423 w 1987062"/>
              <a:gd name="connsiteY1" fmla="*/ 131885 h 1186962"/>
              <a:gd name="connsiteX2" fmla="*/ 633046 w 1987062"/>
              <a:gd name="connsiteY2" fmla="*/ 149470 h 1186962"/>
              <a:gd name="connsiteX3" fmla="*/ 597877 w 1987062"/>
              <a:gd name="connsiteY3" fmla="*/ 175846 h 1186962"/>
              <a:gd name="connsiteX4" fmla="*/ 571500 w 1987062"/>
              <a:gd name="connsiteY4" fmla="*/ 184639 h 1186962"/>
              <a:gd name="connsiteX5" fmla="*/ 518746 w 1987062"/>
              <a:gd name="connsiteY5" fmla="*/ 228600 h 1186962"/>
              <a:gd name="connsiteX6" fmla="*/ 465992 w 1987062"/>
              <a:gd name="connsiteY6" fmla="*/ 246185 h 1186962"/>
              <a:gd name="connsiteX7" fmla="*/ 439615 w 1987062"/>
              <a:gd name="connsiteY7" fmla="*/ 263770 h 1186962"/>
              <a:gd name="connsiteX8" fmla="*/ 378069 w 1987062"/>
              <a:gd name="connsiteY8" fmla="*/ 298939 h 1186962"/>
              <a:gd name="connsiteX9" fmla="*/ 307731 w 1987062"/>
              <a:gd name="connsiteY9" fmla="*/ 351693 h 1186962"/>
              <a:gd name="connsiteX10" fmla="*/ 263769 w 1987062"/>
              <a:gd name="connsiteY10" fmla="*/ 395654 h 1186962"/>
              <a:gd name="connsiteX11" fmla="*/ 246185 w 1987062"/>
              <a:gd name="connsiteY11" fmla="*/ 422031 h 1186962"/>
              <a:gd name="connsiteX12" fmla="*/ 219808 w 1987062"/>
              <a:gd name="connsiteY12" fmla="*/ 439616 h 1186962"/>
              <a:gd name="connsiteX13" fmla="*/ 211015 w 1987062"/>
              <a:gd name="connsiteY13" fmla="*/ 465993 h 1186962"/>
              <a:gd name="connsiteX14" fmla="*/ 175846 w 1987062"/>
              <a:gd name="connsiteY14" fmla="*/ 518746 h 1186962"/>
              <a:gd name="connsiteX15" fmla="*/ 167054 w 1987062"/>
              <a:gd name="connsiteY15" fmla="*/ 545123 h 1186962"/>
              <a:gd name="connsiteX16" fmla="*/ 149469 w 1987062"/>
              <a:gd name="connsiteY16" fmla="*/ 571500 h 1186962"/>
              <a:gd name="connsiteX17" fmla="*/ 105508 w 1987062"/>
              <a:gd name="connsiteY17" fmla="*/ 633046 h 1186962"/>
              <a:gd name="connsiteX18" fmla="*/ 70339 w 1987062"/>
              <a:gd name="connsiteY18" fmla="*/ 694593 h 1186962"/>
              <a:gd name="connsiteX19" fmla="*/ 35169 w 1987062"/>
              <a:gd name="connsiteY19" fmla="*/ 747346 h 1186962"/>
              <a:gd name="connsiteX20" fmla="*/ 26377 w 1987062"/>
              <a:gd name="connsiteY20" fmla="*/ 773723 h 1186962"/>
              <a:gd name="connsiteX21" fmla="*/ 0 w 1987062"/>
              <a:gd name="connsiteY21" fmla="*/ 835270 h 1186962"/>
              <a:gd name="connsiteX22" fmla="*/ 17585 w 1987062"/>
              <a:gd name="connsiteY22" fmla="*/ 1019908 h 1186962"/>
              <a:gd name="connsiteX23" fmla="*/ 26377 w 1987062"/>
              <a:gd name="connsiteY23" fmla="*/ 1046285 h 1186962"/>
              <a:gd name="connsiteX24" fmla="*/ 43962 w 1987062"/>
              <a:gd name="connsiteY24" fmla="*/ 1081454 h 1186962"/>
              <a:gd name="connsiteX25" fmla="*/ 96715 w 1987062"/>
              <a:gd name="connsiteY25" fmla="*/ 1116623 h 1186962"/>
              <a:gd name="connsiteX26" fmla="*/ 123092 w 1987062"/>
              <a:gd name="connsiteY26" fmla="*/ 1169377 h 1186962"/>
              <a:gd name="connsiteX27" fmla="*/ 184639 w 1987062"/>
              <a:gd name="connsiteY27" fmla="*/ 1186962 h 1186962"/>
              <a:gd name="connsiteX28" fmla="*/ 272562 w 1987062"/>
              <a:gd name="connsiteY28" fmla="*/ 1178170 h 1186962"/>
              <a:gd name="connsiteX29" fmla="*/ 298939 w 1987062"/>
              <a:gd name="connsiteY29" fmla="*/ 1169377 h 1186962"/>
              <a:gd name="connsiteX30" fmla="*/ 334108 w 1987062"/>
              <a:gd name="connsiteY30" fmla="*/ 1160585 h 1186962"/>
              <a:gd name="connsiteX31" fmla="*/ 386862 w 1987062"/>
              <a:gd name="connsiteY31" fmla="*/ 1143000 h 1186962"/>
              <a:gd name="connsiteX32" fmla="*/ 413239 w 1987062"/>
              <a:gd name="connsiteY32" fmla="*/ 1134208 h 1186962"/>
              <a:gd name="connsiteX33" fmla="*/ 448408 w 1987062"/>
              <a:gd name="connsiteY33" fmla="*/ 1125416 h 1186962"/>
              <a:gd name="connsiteX34" fmla="*/ 501162 w 1987062"/>
              <a:gd name="connsiteY34" fmla="*/ 1090246 h 1186962"/>
              <a:gd name="connsiteX35" fmla="*/ 553915 w 1987062"/>
              <a:gd name="connsiteY35" fmla="*/ 1055077 h 1186962"/>
              <a:gd name="connsiteX36" fmla="*/ 641839 w 1987062"/>
              <a:gd name="connsiteY36" fmla="*/ 1028700 h 1186962"/>
              <a:gd name="connsiteX37" fmla="*/ 668215 w 1987062"/>
              <a:gd name="connsiteY37" fmla="*/ 1011116 h 1186962"/>
              <a:gd name="connsiteX38" fmla="*/ 712177 w 1987062"/>
              <a:gd name="connsiteY38" fmla="*/ 1002323 h 1186962"/>
              <a:gd name="connsiteX39" fmla="*/ 817685 w 1987062"/>
              <a:gd name="connsiteY39" fmla="*/ 984739 h 1186962"/>
              <a:gd name="connsiteX40" fmla="*/ 896815 w 1987062"/>
              <a:gd name="connsiteY40" fmla="*/ 958362 h 1186962"/>
              <a:gd name="connsiteX41" fmla="*/ 923192 w 1987062"/>
              <a:gd name="connsiteY41" fmla="*/ 949570 h 1186962"/>
              <a:gd name="connsiteX42" fmla="*/ 993531 w 1987062"/>
              <a:gd name="connsiteY42" fmla="*/ 931985 h 1186962"/>
              <a:gd name="connsiteX43" fmla="*/ 1028700 w 1987062"/>
              <a:gd name="connsiteY43" fmla="*/ 923193 h 1186962"/>
              <a:gd name="connsiteX44" fmla="*/ 1099039 w 1987062"/>
              <a:gd name="connsiteY44" fmla="*/ 905608 h 1186962"/>
              <a:gd name="connsiteX45" fmla="*/ 1151792 w 1987062"/>
              <a:gd name="connsiteY45" fmla="*/ 870439 h 1186962"/>
              <a:gd name="connsiteX46" fmla="*/ 1178169 w 1987062"/>
              <a:gd name="connsiteY46" fmla="*/ 852854 h 1186962"/>
              <a:gd name="connsiteX47" fmla="*/ 1204546 w 1987062"/>
              <a:gd name="connsiteY47" fmla="*/ 844062 h 1186962"/>
              <a:gd name="connsiteX48" fmla="*/ 1283677 w 1987062"/>
              <a:gd name="connsiteY48" fmla="*/ 808893 h 1186962"/>
              <a:gd name="connsiteX49" fmla="*/ 1318846 w 1987062"/>
              <a:gd name="connsiteY49" fmla="*/ 791308 h 1186962"/>
              <a:gd name="connsiteX50" fmla="*/ 1371600 w 1987062"/>
              <a:gd name="connsiteY50" fmla="*/ 782516 h 1186962"/>
              <a:gd name="connsiteX51" fmla="*/ 1415562 w 1987062"/>
              <a:gd name="connsiteY51" fmla="*/ 773723 h 1186962"/>
              <a:gd name="connsiteX52" fmla="*/ 1468315 w 1987062"/>
              <a:gd name="connsiteY52" fmla="*/ 764931 h 1186962"/>
              <a:gd name="connsiteX53" fmla="*/ 1529862 w 1987062"/>
              <a:gd name="connsiteY53" fmla="*/ 738554 h 1186962"/>
              <a:gd name="connsiteX54" fmla="*/ 1565031 w 1987062"/>
              <a:gd name="connsiteY54" fmla="*/ 729762 h 1186962"/>
              <a:gd name="connsiteX55" fmla="*/ 1652954 w 1987062"/>
              <a:gd name="connsiteY55" fmla="*/ 703385 h 1186962"/>
              <a:gd name="connsiteX56" fmla="*/ 1688123 w 1987062"/>
              <a:gd name="connsiteY56" fmla="*/ 685800 h 1186962"/>
              <a:gd name="connsiteX57" fmla="*/ 1714500 w 1987062"/>
              <a:gd name="connsiteY57" fmla="*/ 668216 h 1186962"/>
              <a:gd name="connsiteX58" fmla="*/ 1740877 w 1987062"/>
              <a:gd name="connsiteY58" fmla="*/ 659423 h 1186962"/>
              <a:gd name="connsiteX59" fmla="*/ 1758462 w 1987062"/>
              <a:gd name="connsiteY59" fmla="*/ 633046 h 1186962"/>
              <a:gd name="connsiteX60" fmla="*/ 1784839 w 1987062"/>
              <a:gd name="connsiteY60" fmla="*/ 624254 h 1186962"/>
              <a:gd name="connsiteX61" fmla="*/ 1811215 w 1987062"/>
              <a:gd name="connsiteY61" fmla="*/ 606670 h 1186962"/>
              <a:gd name="connsiteX62" fmla="*/ 1863969 w 1987062"/>
              <a:gd name="connsiteY62" fmla="*/ 553916 h 1186962"/>
              <a:gd name="connsiteX63" fmla="*/ 1890346 w 1987062"/>
              <a:gd name="connsiteY63" fmla="*/ 527539 h 1186962"/>
              <a:gd name="connsiteX64" fmla="*/ 1925515 w 1987062"/>
              <a:gd name="connsiteY64" fmla="*/ 474785 h 1186962"/>
              <a:gd name="connsiteX65" fmla="*/ 1943100 w 1987062"/>
              <a:gd name="connsiteY65" fmla="*/ 430823 h 1186962"/>
              <a:gd name="connsiteX66" fmla="*/ 1960685 w 1987062"/>
              <a:gd name="connsiteY66" fmla="*/ 369277 h 1186962"/>
              <a:gd name="connsiteX67" fmla="*/ 1987062 w 1987062"/>
              <a:gd name="connsiteY67" fmla="*/ 334108 h 1186962"/>
              <a:gd name="connsiteX68" fmla="*/ 1978269 w 1987062"/>
              <a:gd name="connsiteY68" fmla="*/ 263770 h 1186962"/>
              <a:gd name="connsiteX69" fmla="*/ 1951892 w 1987062"/>
              <a:gd name="connsiteY69" fmla="*/ 237393 h 1186962"/>
              <a:gd name="connsiteX70" fmla="*/ 1934308 w 1987062"/>
              <a:gd name="connsiteY70" fmla="*/ 202223 h 1186962"/>
              <a:gd name="connsiteX71" fmla="*/ 1925515 w 1987062"/>
              <a:gd name="connsiteY71" fmla="*/ 175846 h 1186962"/>
              <a:gd name="connsiteX72" fmla="*/ 1899139 w 1987062"/>
              <a:gd name="connsiteY72" fmla="*/ 158262 h 1186962"/>
              <a:gd name="connsiteX73" fmla="*/ 1855177 w 1987062"/>
              <a:gd name="connsiteY73" fmla="*/ 123093 h 1186962"/>
              <a:gd name="connsiteX74" fmla="*/ 1828800 w 1987062"/>
              <a:gd name="connsiteY74" fmla="*/ 96716 h 1186962"/>
              <a:gd name="connsiteX75" fmla="*/ 1802423 w 1987062"/>
              <a:gd name="connsiteY75" fmla="*/ 87923 h 1186962"/>
              <a:gd name="connsiteX76" fmla="*/ 1740877 w 1987062"/>
              <a:gd name="connsiteY76" fmla="*/ 52754 h 1186962"/>
              <a:gd name="connsiteX77" fmla="*/ 1714500 w 1987062"/>
              <a:gd name="connsiteY77" fmla="*/ 43962 h 1186962"/>
              <a:gd name="connsiteX78" fmla="*/ 1626577 w 1987062"/>
              <a:gd name="connsiteY78" fmla="*/ 8793 h 1186962"/>
              <a:gd name="connsiteX79" fmla="*/ 1600200 w 1987062"/>
              <a:gd name="connsiteY79" fmla="*/ 0 h 1186962"/>
              <a:gd name="connsiteX80" fmla="*/ 1406769 w 1987062"/>
              <a:gd name="connsiteY80" fmla="*/ 8793 h 1186962"/>
              <a:gd name="connsiteX81" fmla="*/ 1266092 w 1987062"/>
              <a:gd name="connsiteY81" fmla="*/ 35170 h 1186962"/>
              <a:gd name="connsiteX82" fmla="*/ 1019908 w 1987062"/>
              <a:gd name="connsiteY82" fmla="*/ 52754 h 1186962"/>
              <a:gd name="connsiteX83" fmla="*/ 940777 w 1987062"/>
              <a:gd name="connsiteY83" fmla="*/ 70339 h 1186962"/>
              <a:gd name="connsiteX84" fmla="*/ 888023 w 1987062"/>
              <a:gd name="connsiteY84" fmla="*/ 87923 h 1186962"/>
              <a:gd name="connsiteX85" fmla="*/ 844062 w 1987062"/>
              <a:gd name="connsiteY85" fmla="*/ 96716 h 1186962"/>
              <a:gd name="connsiteX86" fmla="*/ 817685 w 1987062"/>
              <a:gd name="connsiteY86" fmla="*/ 105508 h 1186962"/>
              <a:gd name="connsiteX87" fmla="*/ 738554 w 1987062"/>
              <a:gd name="connsiteY87" fmla="*/ 96716 h 118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87062" h="1186962">
                <a:moveTo>
                  <a:pt x="738554" y="96716"/>
                </a:moveTo>
                <a:cubicBezTo>
                  <a:pt x="712177" y="101112"/>
                  <a:pt x="688177" y="115454"/>
                  <a:pt x="659423" y="131885"/>
                </a:cubicBezTo>
                <a:cubicBezTo>
                  <a:pt x="650248" y="137128"/>
                  <a:pt x="641645" y="143328"/>
                  <a:pt x="633046" y="149470"/>
                </a:cubicBezTo>
                <a:cubicBezTo>
                  <a:pt x="621122" y="157987"/>
                  <a:pt x="610600" y="168576"/>
                  <a:pt x="597877" y="175846"/>
                </a:cubicBezTo>
                <a:cubicBezTo>
                  <a:pt x="589830" y="180444"/>
                  <a:pt x="580292" y="181708"/>
                  <a:pt x="571500" y="184639"/>
                </a:cubicBezTo>
                <a:cubicBezTo>
                  <a:pt x="554934" y="201205"/>
                  <a:pt x="540781" y="218807"/>
                  <a:pt x="518746" y="228600"/>
                </a:cubicBezTo>
                <a:cubicBezTo>
                  <a:pt x="501808" y="236128"/>
                  <a:pt x="465992" y="246185"/>
                  <a:pt x="465992" y="246185"/>
                </a:cubicBezTo>
                <a:cubicBezTo>
                  <a:pt x="457200" y="252047"/>
                  <a:pt x="448790" y="258527"/>
                  <a:pt x="439615" y="263770"/>
                </a:cubicBezTo>
                <a:cubicBezTo>
                  <a:pt x="392522" y="290680"/>
                  <a:pt x="417345" y="270374"/>
                  <a:pt x="378069" y="298939"/>
                </a:cubicBezTo>
                <a:cubicBezTo>
                  <a:pt x="354367" y="316177"/>
                  <a:pt x="323988" y="327308"/>
                  <a:pt x="307731" y="351693"/>
                </a:cubicBezTo>
                <a:cubicBezTo>
                  <a:pt x="284284" y="386862"/>
                  <a:pt x="298938" y="372209"/>
                  <a:pt x="263769" y="395654"/>
                </a:cubicBezTo>
                <a:cubicBezTo>
                  <a:pt x="257908" y="404446"/>
                  <a:pt x="253657" y="414559"/>
                  <a:pt x="246185" y="422031"/>
                </a:cubicBezTo>
                <a:cubicBezTo>
                  <a:pt x="238713" y="429503"/>
                  <a:pt x="226409" y="431364"/>
                  <a:pt x="219808" y="439616"/>
                </a:cubicBezTo>
                <a:cubicBezTo>
                  <a:pt x="214018" y="446853"/>
                  <a:pt x="215516" y="457891"/>
                  <a:pt x="211015" y="465993"/>
                </a:cubicBezTo>
                <a:cubicBezTo>
                  <a:pt x="200751" y="484467"/>
                  <a:pt x="175846" y="518746"/>
                  <a:pt x="175846" y="518746"/>
                </a:cubicBezTo>
                <a:cubicBezTo>
                  <a:pt x="172915" y="527538"/>
                  <a:pt x="171199" y="536834"/>
                  <a:pt x="167054" y="545123"/>
                </a:cubicBezTo>
                <a:cubicBezTo>
                  <a:pt x="162328" y="554575"/>
                  <a:pt x="155611" y="562901"/>
                  <a:pt x="149469" y="571500"/>
                </a:cubicBezTo>
                <a:cubicBezTo>
                  <a:pt x="142833" y="580790"/>
                  <a:pt x="112414" y="619234"/>
                  <a:pt x="105508" y="633046"/>
                </a:cubicBezTo>
                <a:cubicBezTo>
                  <a:pt x="71940" y="700180"/>
                  <a:pt x="134120" y="609546"/>
                  <a:pt x="70339" y="694593"/>
                </a:cubicBezTo>
                <a:cubicBezTo>
                  <a:pt x="49430" y="757314"/>
                  <a:pt x="79079" y="681482"/>
                  <a:pt x="35169" y="747346"/>
                </a:cubicBezTo>
                <a:cubicBezTo>
                  <a:pt x="30028" y="755057"/>
                  <a:pt x="30028" y="765204"/>
                  <a:pt x="26377" y="773723"/>
                </a:cubicBezTo>
                <a:cubicBezTo>
                  <a:pt x="-6217" y="849776"/>
                  <a:pt x="20619" y="773412"/>
                  <a:pt x="0" y="835270"/>
                </a:cubicBezTo>
                <a:cubicBezTo>
                  <a:pt x="6306" y="942483"/>
                  <a:pt x="-2540" y="949472"/>
                  <a:pt x="17585" y="1019908"/>
                </a:cubicBezTo>
                <a:cubicBezTo>
                  <a:pt x="20131" y="1028819"/>
                  <a:pt x="22726" y="1037766"/>
                  <a:pt x="26377" y="1046285"/>
                </a:cubicBezTo>
                <a:cubicBezTo>
                  <a:pt x="31540" y="1058332"/>
                  <a:pt x="34694" y="1072186"/>
                  <a:pt x="43962" y="1081454"/>
                </a:cubicBezTo>
                <a:cubicBezTo>
                  <a:pt x="58906" y="1096398"/>
                  <a:pt x="96715" y="1116623"/>
                  <a:pt x="96715" y="1116623"/>
                </a:cubicBezTo>
                <a:cubicBezTo>
                  <a:pt x="102507" y="1133998"/>
                  <a:pt x="107599" y="1156982"/>
                  <a:pt x="123092" y="1169377"/>
                </a:cubicBezTo>
                <a:cubicBezTo>
                  <a:pt x="128828" y="1173966"/>
                  <a:pt x="182338" y="1186387"/>
                  <a:pt x="184639" y="1186962"/>
                </a:cubicBezTo>
                <a:cubicBezTo>
                  <a:pt x="213947" y="1184031"/>
                  <a:pt x="243451" y="1182649"/>
                  <a:pt x="272562" y="1178170"/>
                </a:cubicBezTo>
                <a:cubicBezTo>
                  <a:pt x="281722" y="1176761"/>
                  <a:pt x="290028" y="1171923"/>
                  <a:pt x="298939" y="1169377"/>
                </a:cubicBezTo>
                <a:cubicBezTo>
                  <a:pt x="310558" y="1166057"/>
                  <a:pt x="322534" y="1164057"/>
                  <a:pt x="334108" y="1160585"/>
                </a:cubicBezTo>
                <a:cubicBezTo>
                  <a:pt x="351862" y="1155259"/>
                  <a:pt x="369277" y="1148862"/>
                  <a:pt x="386862" y="1143000"/>
                </a:cubicBezTo>
                <a:cubicBezTo>
                  <a:pt x="395654" y="1140069"/>
                  <a:pt x="404248" y="1136456"/>
                  <a:pt x="413239" y="1134208"/>
                </a:cubicBezTo>
                <a:lnTo>
                  <a:pt x="448408" y="1125416"/>
                </a:lnTo>
                <a:cubicBezTo>
                  <a:pt x="506945" y="1066879"/>
                  <a:pt x="443903" y="1122057"/>
                  <a:pt x="501162" y="1090246"/>
                </a:cubicBezTo>
                <a:cubicBezTo>
                  <a:pt x="519636" y="1079982"/>
                  <a:pt x="533412" y="1060202"/>
                  <a:pt x="553915" y="1055077"/>
                </a:cubicBezTo>
                <a:cubicBezTo>
                  <a:pt x="573577" y="1050162"/>
                  <a:pt x="628993" y="1037264"/>
                  <a:pt x="641839" y="1028700"/>
                </a:cubicBezTo>
                <a:cubicBezTo>
                  <a:pt x="650631" y="1022839"/>
                  <a:pt x="658321" y="1014826"/>
                  <a:pt x="668215" y="1011116"/>
                </a:cubicBezTo>
                <a:cubicBezTo>
                  <a:pt x="682208" y="1005869"/>
                  <a:pt x="697589" y="1005565"/>
                  <a:pt x="712177" y="1002323"/>
                </a:cubicBezTo>
                <a:cubicBezTo>
                  <a:pt x="786859" y="985727"/>
                  <a:pt x="702916" y="999084"/>
                  <a:pt x="817685" y="984739"/>
                </a:cubicBezTo>
                <a:lnTo>
                  <a:pt x="896815" y="958362"/>
                </a:lnTo>
                <a:cubicBezTo>
                  <a:pt x="905607" y="955431"/>
                  <a:pt x="914201" y="951818"/>
                  <a:pt x="923192" y="949570"/>
                </a:cubicBezTo>
                <a:lnTo>
                  <a:pt x="993531" y="931985"/>
                </a:lnTo>
                <a:cubicBezTo>
                  <a:pt x="1005254" y="929054"/>
                  <a:pt x="1016851" y="925563"/>
                  <a:pt x="1028700" y="923193"/>
                </a:cubicBezTo>
                <a:cubicBezTo>
                  <a:pt x="1081750" y="912582"/>
                  <a:pt x="1058485" y="919126"/>
                  <a:pt x="1099039" y="905608"/>
                </a:cubicBezTo>
                <a:lnTo>
                  <a:pt x="1151792" y="870439"/>
                </a:lnTo>
                <a:cubicBezTo>
                  <a:pt x="1160584" y="864577"/>
                  <a:pt x="1168144" y="856196"/>
                  <a:pt x="1178169" y="852854"/>
                </a:cubicBezTo>
                <a:lnTo>
                  <a:pt x="1204546" y="844062"/>
                </a:lnTo>
                <a:cubicBezTo>
                  <a:pt x="1282142" y="792331"/>
                  <a:pt x="1158108" y="871679"/>
                  <a:pt x="1283677" y="808893"/>
                </a:cubicBezTo>
                <a:cubicBezTo>
                  <a:pt x="1295400" y="803031"/>
                  <a:pt x="1306292" y="795074"/>
                  <a:pt x="1318846" y="791308"/>
                </a:cubicBezTo>
                <a:cubicBezTo>
                  <a:pt x="1335921" y="786185"/>
                  <a:pt x="1354060" y="785705"/>
                  <a:pt x="1371600" y="782516"/>
                </a:cubicBezTo>
                <a:cubicBezTo>
                  <a:pt x="1386303" y="779843"/>
                  <a:pt x="1400859" y="776396"/>
                  <a:pt x="1415562" y="773723"/>
                </a:cubicBezTo>
                <a:cubicBezTo>
                  <a:pt x="1433101" y="770534"/>
                  <a:pt x="1450913" y="768798"/>
                  <a:pt x="1468315" y="764931"/>
                </a:cubicBezTo>
                <a:cubicBezTo>
                  <a:pt x="1504045" y="756991"/>
                  <a:pt x="1490761" y="753217"/>
                  <a:pt x="1529862" y="738554"/>
                </a:cubicBezTo>
                <a:cubicBezTo>
                  <a:pt x="1541176" y="734311"/>
                  <a:pt x="1553457" y="733234"/>
                  <a:pt x="1565031" y="729762"/>
                </a:cubicBezTo>
                <a:cubicBezTo>
                  <a:pt x="1672060" y="697653"/>
                  <a:pt x="1571893" y="723650"/>
                  <a:pt x="1652954" y="703385"/>
                </a:cubicBezTo>
                <a:cubicBezTo>
                  <a:pt x="1664677" y="697523"/>
                  <a:pt x="1676743" y="692303"/>
                  <a:pt x="1688123" y="685800"/>
                </a:cubicBezTo>
                <a:cubicBezTo>
                  <a:pt x="1697298" y="680557"/>
                  <a:pt x="1705049" y="672942"/>
                  <a:pt x="1714500" y="668216"/>
                </a:cubicBezTo>
                <a:cubicBezTo>
                  <a:pt x="1722790" y="664071"/>
                  <a:pt x="1732085" y="662354"/>
                  <a:pt x="1740877" y="659423"/>
                </a:cubicBezTo>
                <a:cubicBezTo>
                  <a:pt x="1746739" y="650631"/>
                  <a:pt x="1750210" y="639647"/>
                  <a:pt x="1758462" y="633046"/>
                </a:cubicBezTo>
                <a:cubicBezTo>
                  <a:pt x="1765699" y="627256"/>
                  <a:pt x="1776550" y="628399"/>
                  <a:pt x="1784839" y="624254"/>
                </a:cubicBezTo>
                <a:cubicBezTo>
                  <a:pt x="1794290" y="619529"/>
                  <a:pt x="1803317" y="613690"/>
                  <a:pt x="1811215" y="606670"/>
                </a:cubicBezTo>
                <a:cubicBezTo>
                  <a:pt x="1829802" y="590148"/>
                  <a:pt x="1846384" y="571501"/>
                  <a:pt x="1863969" y="553916"/>
                </a:cubicBezTo>
                <a:cubicBezTo>
                  <a:pt x="1872761" y="545124"/>
                  <a:pt x="1883449" y="537885"/>
                  <a:pt x="1890346" y="527539"/>
                </a:cubicBezTo>
                <a:cubicBezTo>
                  <a:pt x="1902069" y="509954"/>
                  <a:pt x="1917666" y="494407"/>
                  <a:pt x="1925515" y="474785"/>
                </a:cubicBezTo>
                <a:cubicBezTo>
                  <a:pt x="1931377" y="460131"/>
                  <a:pt x="1938109" y="445796"/>
                  <a:pt x="1943100" y="430823"/>
                </a:cubicBezTo>
                <a:cubicBezTo>
                  <a:pt x="1946528" y="420538"/>
                  <a:pt x="1953908" y="381136"/>
                  <a:pt x="1960685" y="369277"/>
                </a:cubicBezTo>
                <a:cubicBezTo>
                  <a:pt x="1967955" y="356554"/>
                  <a:pt x="1978270" y="345831"/>
                  <a:pt x="1987062" y="334108"/>
                </a:cubicBezTo>
                <a:cubicBezTo>
                  <a:pt x="1984131" y="310662"/>
                  <a:pt x="1986344" y="285976"/>
                  <a:pt x="1978269" y="263770"/>
                </a:cubicBezTo>
                <a:cubicBezTo>
                  <a:pt x="1974020" y="252084"/>
                  <a:pt x="1959119" y="247511"/>
                  <a:pt x="1951892" y="237393"/>
                </a:cubicBezTo>
                <a:cubicBezTo>
                  <a:pt x="1944274" y="226727"/>
                  <a:pt x="1939471" y="214270"/>
                  <a:pt x="1934308" y="202223"/>
                </a:cubicBezTo>
                <a:cubicBezTo>
                  <a:pt x="1930657" y="193704"/>
                  <a:pt x="1931305" y="183083"/>
                  <a:pt x="1925515" y="175846"/>
                </a:cubicBezTo>
                <a:cubicBezTo>
                  <a:pt x="1918914" y="167595"/>
                  <a:pt x="1907931" y="164123"/>
                  <a:pt x="1899139" y="158262"/>
                </a:cubicBezTo>
                <a:cubicBezTo>
                  <a:pt x="1859810" y="99270"/>
                  <a:pt x="1906140" y="157068"/>
                  <a:pt x="1855177" y="123093"/>
                </a:cubicBezTo>
                <a:cubicBezTo>
                  <a:pt x="1844831" y="116196"/>
                  <a:pt x="1839146" y="103613"/>
                  <a:pt x="1828800" y="96716"/>
                </a:cubicBezTo>
                <a:cubicBezTo>
                  <a:pt x="1821089" y="91575"/>
                  <a:pt x="1810942" y="91574"/>
                  <a:pt x="1802423" y="87923"/>
                </a:cubicBezTo>
                <a:cubicBezTo>
                  <a:pt x="1694504" y="41672"/>
                  <a:pt x="1829193" y="96912"/>
                  <a:pt x="1740877" y="52754"/>
                </a:cubicBezTo>
                <a:cubicBezTo>
                  <a:pt x="1732588" y="48609"/>
                  <a:pt x="1723019" y="47613"/>
                  <a:pt x="1714500" y="43962"/>
                </a:cubicBezTo>
                <a:cubicBezTo>
                  <a:pt x="1623930" y="5146"/>
                  <a:pt x="1746669" y="48824"/>
                  <a:pt x="1626577" y="8793"/>
                </a:cubicBezTo>
                <a:lnTo>
                  <a:pt x="1600200" y="0"/>
                </a:lnTo>
                <a:cubicBezTo>
                  <a:pt x="1535723" y="2931"/>
                  <a:pt x="1471149" y="4194"/>
                  <a:pt x="1406769" y="8793"/>
                </a:cubicBezTo>
                <a:cubicBezTo>
                  <a:pt x="1359181" y="12192"/>
                  <a:pt x="1313709" y="32194"/>
                  <a:pt x="1266092" y="35170"/>
                </a:cubicBezTo>
                <a:cubicBezTo>
                  <a:pt x="1090193" y="46163"/>
                  <a:pt x="1172237" y="40060"/>
                  <a:pt x="1019908" y="52754"/>
                </a:cubicBezTo>
                <a:cubicBezTo>
                  <a:pt x="994793" y="57777"/>
                  <a:pt x="965623" y="62885"/>
                  <a:pt x="940777" y="70339"/>
                </a:cubicBezTo>
                <a:cubicBezTo>
                  <a:pt x="923023" y="75665"/>
                  <a:pt x="906199" y="84288"/>
                  <a:pt x="888023" y="87923"/>
                </a:cubicBezTo>
                <a:cubicBezTo>
                  <a:pt x="873369" y="90854"/>
                  <a:pt x="858560" y="93091"/>
                  <a:pt x="844062" y="96716"/>
                </a:cubicBezTo>
                <a:cubicBezTo>
                  <a:pt x="835071" y="98964"/>
                  <a:pt x="826732" y="103498"/>
                  <a:pt x="817685" y="105508"/>
                </a:cubicBezTo>
                <a:cubicBezTo>
                  <a:pt x="800282" y="109375"/>
                  <a:pt x="764931" y="92320"/>
                  <a:pt x="738554" y="9671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hlinkClick r:id="rId8" action="ppaction://hlinksldjump"/>
            <a:extLst>
              <a:ext uri="{FF2B5EF4-FFF2-40B4-BE49-F238E27FC236}">
                <a16:creationId xmlns:a16="http://schemas.microsoft.com/office/drawing/2014/main" id="{D176A579-3F18-4457-ABC8-8838A861E15A}"/>
              </a:ext>
            </a:extLst>
          </p:cNvPr>
          <p:cNvSpPr/>
          <p:nvPr/>
        </p:nvSpPr>
        <p:spPr>
          <a:xfrm>
            <a:off x="3560885" y="3464169"/>
            <a:ext cx="3587589" cy="914400"/>
          </a:xfrm>
          <a:custGeom>
            <a:avLst/>
            <a:gdLst>
              <a:gd name="connsiteX0" fmla="*/ 1116623 w 3587589"/>
              <a:gd name="connsiteY0" fmla="*/ 114300 h 914400"/>
              <a:gd name="connsiteX1" fmla="*/ 1072661 w 3587589"/>
              <a:gd name="connsiteY1" fmla="*/ 123093 h 914400"/>
              <a:gd name="connsiteX2" fmla="*/ 1037492 w 3587589"/>
              <a:gd name="connsiteY2" fmla="*/ 140677 h 914400"/>
              <a:gd name="connsiteX3" fmla="*/ 641838 w 3587589"/>
              <a:gd name="connsiteY3" fmla="*/ 149469 h 914400"/>
              <a:gd name="connsiteX4" fmla="*/ 369277 w 3587589"/>
              <a:gd name="connsiteY4" fmla="*/ 167054 h 914400"/>
              <a:gd name="connsiteX5" fmla="*/ 342900 w 3587589"/>
              <a:gd name="connsiteY5" fmla="*/ 175846 h 914400"/>
              <a:gd name="connsiteX6" fmla="*/ 307730 w 3587589"/>
              <a:gd name="connsiteY6" fmla="*/ 184639 h 914400"/>
              <a:gd name="connsiteX7" fmla="*/ 254977 w 3587589"/>
              <a:gd name="connsiteY7" fmla="*/ 202223 h 914400"/>
              <a:gd name="connsiteX8" fmla="*/ 193430 w 3587589"/>
              <a:gd name="connsiteY8" fmla="*/ 219808 h 914400"/>
              <a:gd name="connsiteX9" fmla="*/ 131884 w 3587589"/>
              <a:gd name="connsiteY9" fmla="*/ 254977 h 914400"/>
              <a:gd name="connsiteX10" fmla="*/ 105507 w 3587589"/>
              <a:gd name="connsiteY10" fmla="*/ 272562 h 914400"/>
              <a:gd name="connsiteX11" fmla="*/ 43961 w 3587589"/>
              <a:gd name="connsiteY11" fmla="*/ 316523 h 914400"/>
              <a:gd name="connsiteX12" fmla="*/ 17584 w 3587589"/>
              <a:gd name="connsiteY12" fmla="*/ 351693 h 914400"/>
              <a:gd name="connsiteX13" fmla="*/ 0 w 3587589"/>
              <a:gd name="connsiteY13" fmla="*/ 439616 h 914400"/>
              <a:gd name="connsiteX14" fmla="*/ 8792 w 3587589"/>
              <a:gd name="connsiteY14" fmla="*/ 501162 h 914400"/>
              <a:gd name="connsiteX15" fmla="*/ 35169 w 3587589"/>
              <a:gd name="connsiteY15" fmla="*/ 580293 h 914400"/>
              <a:gd name="connsiteX16" fmla="*/ 70338 w 3587589"/>
              <a:gd name="connsiteY16" fmla="*/ 677008 h 914400"/>
              <a:gd name="connsiteX17" fmla="*/ 123092 w 3587589"/>
              <a:gd name="connsiteY17" fmla="*/ 782516 h 914400"/>
              <a:gd name="connsiteX18" fmla="*/ 140677 w 3587589"/>
              <a:gd name="connsiteY18" fmla="*/ 808893 h 914400"/>
              <a:gd name="connsiteX19" fmla="*/ 193430 w 3587589"/>
              <a:gd name="connsiteY19" fmla="*/ 826477 h 914400"/>
              <a:gd name="connsiteX20" fmla="*/ 219807 w 3587589"/>
              <a:gd name="connsiteY20" fmla="*/ 835269 h 914400"/>
              <a:gd name="connsiteX21" fmla="*/ 281353 w 3587589"/>
              <a:gd name="connsiteY21" fmla="*/ 861646 h 914400"/>
              <a:gd name="connsiteX22" fmla="*/ 351692 w 3587589"/>
              <a:gd name="connsiteY22" fmla="*/ 888023 h 914400"/>
              <a:gd name="connsiteX23" fmla="*/ 448407 w 3587589"/>
              <a:gd name="connsiteY23" fmla="*/ 914400 h 914400"/>
              <a:gd name="connsiteX24" fmla="*/ 703384 w 3587589"/>
              <a:gd name="connsiteY24" fmla="*/ 905608 h 914400"/>
              <a:gd name="connsiteX25" fmla="*/ 773723 w 3587589"/>
              <a:gd name="connsiteY25" fmla="*/ 896816 h 914400"/>
              <a:gd name="connsiteX26" fmla="*/ 800100 w 3587589"/>
              <a:gd name="connsiteY26" fmla="*/ 879231 h 914400"/>
              <a:gd name="connsiteX27" fmla="*/ 852853 w 3587589"/>
              <a:gd name="connsiteY27" fmla="*/ 870439 h 914400"/>
              <a:gd name="connsiteX28" fmla="*/ 967153 w 3587589"/>
              <a:gd name="connsiteY28" fmla="*/ 844062 h 914400"/>
              <a:gd name="connsiteX29" fmla="*/ 993530 w 3587589"/>
              <a:gd name="connsiteY29" fmla="*/ 826477 h 914400"/>
              <a:gd name="connsiteX30" fmla="*/ 1116623 w 3587589"/>
              <a:gd name="connsiteY30" fmla="*/ 791308 h 914400"/>
              <a:gd name="connsiteX31" fmla="*/ 1143000 w 3587589"/>
              <a:gd name="connsiteY31" fmla="*/ 782516 h 914400"/>
              <a:gd name="connsiteX32" fmla="*/ 1160584 w 3587589"/>
              <a:gd name="connsiteY32" fmla="*/ 747346 h 914400"/>
              <a:gd name="connsiteX33" fmla="*/ 1222130 w 3587589"/>
              <a:gd name="connsiteY33" fmla="*/ 738554 h 914400"/>
              <a:gd name="connsiteX34" fmla="*/ 1371600 w 3587589"/>
              <a:gd name="connsiteY34" fmla="*/ 729762 h 914400"/>
              <a:gd name="connsiteX35" fmla="*/ 1494692 w 3587589"/>
              <a:gd name="connsiteY35" fmla="*/ 712177 h 914400"/>
              <a:gd name="connsiteX36" fmla="*/ 1529861 w 3587589"/>
              <a:gd name="connsiteY36" fmla="*/ 703385 h 914400"/>
              <a:gd name="connsiteX37" fmla="*/ 2224453 w 3587589"/>
              <a:gd name="connsiteY37" fmla="*/ 694593 h 914400"/>
              <a:gd name="connsiteX38" fmla="*/ 2259623 w 3587589"/>
              <a:gd name="connsiteY38" fmla="*/ 677008 h 914400"/>
              <a:gd name="connsiteX39" fmla="*/ 2312377 w 3587589"/>
              <a:gd name="connsiteY39" fmla="*/ 668216 h 914400"/>
              <a:gd name="connsiteX40" fmla="*/ 2400300 w 3587589"/>
              <a:gd name="connsiteY40" fmla="*/ 659423 h 914400"/>
              <a:gd name="connsiteX41" fmla="*/ 2461846 w 3587589"/>
              <a:gd name="connsiteY41" fmla="*/ 650631 h 914400"/>
              <a:gd name="connsiteX42" fmla="*/ 2690446 w 3587589"/>
              <a:gd name="connsiteY42" fmla="*/ 659423 h 914400"/>
              <a:gd name="connsiteX43" fmla="*/ 2822330 w 3587589"/>
              <a:gd name="connsiteY43" fmla="*/ 650631 h 914400"/>
              <a:gd name="connsiteX44" fmla="*/ 3086100 w 3587589"/>
              <a:gd name="connsiteY44" fmla="*/ 641839 h 914400"/>
              <a:gd name="connsiteX45" fmla="*/ 3244361 w 3587589"/>
              <a:gd name="connsiteY45" fmla="*/ 624254 h 914400"/>
              <a:gd name="connsiteX46" fmla="*/ 3305907 w 3587589"/>
              <a:gd name="connsiteY46" fmla="*/ 606669 h 914400"/>
              <a:gd name="connsiteX47" fmla="*/ 3402623 w 3587589"/>
              <a:gd name="connsiteY47" fmla="*/ 536331 h 914400"/>
              <a:gd name="connsiteX48" fmla="*/ 3472961 w 3587589"/>
              <a:gd name="connsiteY48" fmla="*/ 518746 h 914400"/>
              <a:gd name="connsiteX49" fmla="*/ 3499338 w 3587589"/>
              <a:gd name="connsiteY49" fmla="*/ 492369 h 914400"/>
              <a:gd name="connsiteX50" fmla="*/ 3543300 w 3587589"/>
              <a:gd name="connsiteY50" fmla="*/ 465993 h 914400"/>
              <a:gd name="connsiteX51" fmla="*/ 3569677 w 3587589"/>
              <a:gd name="connsiteY51" fmla="*/ 448408 h 914400"/>
              <a:gd name="connsiteX52" fmla="*/ 3587261 w 3587589"/>
              <a:gd name="connsiteY52" fmla="*/ 422031 h 914400"/>
              <a:gd name="connsiteX53" fmla="*/ 3569677 w 3587589"/>
              <a:gd name="connsiteY53" fmla="*/ 281354 h 914400"/>
              <a:gd name="connsiteX54" fmla="*/ 3552092 w 3587589"/>
              <a:gd name="connsiteY54" fmla="*/ 254977 h 914400"/>
              <a:gd name="connsiteX55" fmla="*/ 3543300 w 3587589"/>
              <a:gd name="connsiteY55" fmla="*/ 211016 h 914400"/>
              <a:gd name="connsiteX56" fmla="*/ 3516923 w 3587589"/>
              <a:gd name="connsiteY56" fmla="*/ 175846 h 914400"/>
              <a:gd name="connsiteX57" fmla="*/ 3464169 w 3587589"/>
              <a:gd name="connsiteY57" fmla="*/ 131885 h 914400"/>
              <a:gd name="connsiteX58" fmla="*/ 3411415 w 3587589"/>
              <a:gd name="connsiteY58" fmla="*/ 114300 h 914400"/>
              <a:gd name="connsiteX59" fmla="*/ 3349869 w 3587589"/>
              <a:gd name="connsiteY59" fmla="*/ 87923 h 914400"/>
              <a:gd name="connsiteX60" fmla="*/ 3235569 w 3587589"/>
              <a:gd name="connsiteY60" fmla="*/ 70339 h 914400"/>
              <a:gd name="connsiteX61" fmla="*/ 3209192 w 3587589"/>
              <a:gd name="connsiteY61" fmla="*/ 52754 h 914400"/>
              <a:gd name="connsiteX62" fmla="*/ 3174023 w 3587589"/>
              <a:gd name="connsiteY62" fmla="*/ 43962 h 914400"/>
              <a:gd name="connsiteX63" fmla="*/ 3112477 w 3587589"/>
              <a:gd name="connsiteY63" fmla="*/ 26377 h 914400"/>
              <a:gd name="connsiteX64" fmla="*/ 2883877 w 3587589"/>
              <a:gd name="connsiteY64" fmla="*/ 0 h 914400"/>
              <a:gd name="connsiteX65" fmla="*/ 2558561 w 3587589"/>
              <a:gd name="connsiteY65" fmla="*/ 8793 h 914400"/>
              <a:gd name="connsiteX66" fmla="*/ 2453053 w 3587589"/>
              <a:gd name="connsiteY66" fmla="*/ 26377 h 914400"/>
              <a:gd name="connsiteX67" fmla="*/ 2426677 w 3587589"/>
              <a:gd name="connsiteY67" fmla="*/ 35169 h 914400"/>
              <a:gd name="connsiteX68" fmla="*/ 2356338 w 3587589"/>
              <a:gd name="connsiteY68" fmla="*/ 52754 h 914400"/>
              <a:gd name="connsiteX69" fmla="*/ 2329961 w 3587589"/>
              <a:gd name="connsiteY69" fmla="*/ 70339 h 914400"/>
              <a:gd name="connsiteX70" fmla="*/ 2286000 w 3587589"/>
              <a:gd name="connsiteY70" fmla="*/ 79131 h 914400"/>
              <a:gd name="connsiteX71" fmla="*/ 2259623 w 3587589"/>
              <a:gd name="connsiteY71" fmla="*/ 87923 h 914400"/>
              <a:gd name="connsiteX72" fmla="*/ 1890346 w 3587589"/>
              <a:gd name="connsiteY72" fmla="*/ 96716 h 914400"/>
              <a:gd name="connsiteX73" fmla="*/ 1758461 w 3587589"/>
              <a:gd name="connsiteY73" fmla="*/ 105508 h 914400"/>
              <a:gd name="connsiteX74" fmla="*/ 1415561 w 3587589"/>
              <a:gd name="connsiteY74" fmla="*/ 123093 h 914400"/>
              <a:gd name="connsiteX75" fmla="*/ 1116623 w 3587589"/>
              <a:gd name="connsiteY75" fmla="*/ 1143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587589" h="914400">
                <a:moveTo>
                  <a:pt x="1116623" y="114300"/>
                </a:moveTo>
                <a:cubicBezTo>
                  <a:pt x="1059473" y="114300"/>
                  <a:pt x="1086838" y="118367"/>
                  <a:pt x="1072661" y="123093"/>
                </a:cubicBezTo>
                <a:cubicBezTo>
                  <a:pt x="1060227" y="127238"/>
                  <a:pt x="1050574" y="139876"/>
                  <a:pt x="1037492" y="140677"/>
                </a:cubicBezTo>
                <a:cubicBezTo>
                  <a:pt x="905821" y="148738"/>
                  <a:pt x="773723" y="146538"/>
                  <a:pt x="641838" y="149469"/>
                </a:cubicBezTo>
                <a:cubicBezTo>
                  <a:pt x="497694" y="173495"/>
                  <a:pt x="685297" y="144482"/>
                  <a:pt x="369277" y="167054"/>
                </a:cubicBezTo>
                <a:cubicBezTo>
                  <a:pt x="360033" y="167714"/>
                  <a:pt x="351811" y="173300"/>
                  <a:pt x="342900" y="175846"/>
                </a:cubicBezTo>
                <a:cubicBezTo>
                  <a:pt x="331281" y="179166"/>
                  <a:pt x="319305" y="181167"/>
                  <a:pt x="307730" y="184639"/>
                </a:cubicBezTo>
                <a:cubicBezTo>
                  <a:pt x="289976" y="189965"/>
                  <a:pt x="272959" y="197727"/>
                  <a:pt x="254977" y="202223"/>
                </a:cubicBezTo>
                <a:cubicBezTo>
                  <a:pt x="210816" y="213264"/>
                  <a:pt x="231271" y="207195"/>
                  <a:pt x="193430" y="219808"/>
                </a:cubicBezTo>
                <a:cubicBezTo>
                  <a:pt x="108387" y="283591"/>
                  <a:pt x="199017" y="221411"/>
                  <a:pt x="131884" y="254977"/>
                </a:cubicBezTo>
                <a:cubicBezTo>
                  <a:pt x="122432" y="259703"/>
                  <a:pt x="114106" y="266420"/>
                  <a:pt x="105507" y="272562"/>
                </a:cubicBezTo>
                <a:cubicBezTo>
                  <a:pt x="29193" y="327072"/>
                  <a:pt x="106105" y="275095"/>
                  <a:pt x="43961" y="316523"/>
                </a:cubicBezTo>
                <a:cubicBezTo>
                  <a:pt x="35169" y="328246"/>
                  <a:pt x="24854" y="338970"/>
                  <a:pt x="17584" y="351693"/>
                </a:cubicBezTo>
                <a:cubicBezTo>
                  <a:pt x="5892" y="372154"/>
                  <a:pt x="1933" y="426085"/>
                  <a:pt x="0" y="439616"/>
                </a:cubicBezTo>
                <a:cubicBezTo>
                  <a:pt x="2931" y="460131"/>
                  <a:pt x="4132" y="480969"/>
                  <a:pt x="8792" y="501162"/>
                </a:cubicBezTo>
                <a:cubicBezTo>
                  <a:pt x="35165" y="615444"/>
                  <a:pt x="17587" y="509964"/>
                  <a:pt x="35169" y="580293"/>
                </a:cubicBezTo>
                <a:cubicBezTo>
                  <a:pt x="55316" y="660883"/>
                  <a:pt x="39347" y="630523"/>
                  <a:pt x="70338" y="677008"/>
                </a:cubicBezTo>
                <a:cubicBezTo>
                  <a:pt x="94606" y="749810"/>
                  <a:pt x="77642" y="714340"/>
                  <a:pt x="123092" y="782516"/>
                </a:cubicBezTo>
                <a:cubicBezTo>
                  <a:pt x="128954" y="791308"/>
                  <a:pt x="130652" y="805551"/>
                  <a:pt x="140677" y="808893"/>
                </a:cubicBezTo>
                <a:lnTo>
                  <a:pt x="193430" y="826477"/>
                </a:lnTo>
                <a:lnTo>
                  <a:pt x="219807" y="835269"/>
                </a:lnTo>
                <a:cubicBezTo>
                  <a:pt x="266169" y="866177"/>
                  <a:pt x="224577" y="842721"/>
                  <a:pt x="281353" y="861646"/>
                </a:cubicBezTo>
                <a:cubicBezTo>
                  <a:pt x="305573" y="869719"/>
                  <a:pt x="326988" y="881847"/>
                  <a:pt x="351692" y="888023"/>
                </a:cubicBezTo>
                <a:cubicBezTo>
                  <a:pt x="451111" y="912879"/>
                  <a:pt x="335232" y="876676"/>
                  <a:pt x="448407" y="914400"/>
                </a:cubicBezTo>
                <a:lnTo>
                  <a:pt x="703384" y="905608"/>
                </a:lnTo>
                <a:cubicBezTo>
                  <a:pt x="726978" y="904333"/>
                  <a:pt x="750927" y="903033"/>
                  <a:pt x="773723" y="896816"/>
                </a:cubicBezTo>
                <a:cubicBezTo>
                  <a:pt x="783918" y="894036"/>
                  <a:pt x="790075" y="882573"/>
                  <a:pt x="800100" y="879231"/>
                </a:cubicBezTo>
                <a:cubicBezTo>
                  <a:pt x="817012" y="873594"/>
                  <a:pt x="835372" y="873935"/>
                  <a:pt x="852853" y="870439"/>
                </a:cubicBezTo>
                <a:cubicBezTo>
                  <a:pt x="903356" y="860338"/>
                  <a:pt x="923848" y="854888"/>
                  <a:pt x="967153" y="844062"/>
                </a:cubicBezTo>
                <a:cubicBezTo>
                  <a:pt x="975945" y="838200"/>
                  <a:pt x="983874" y="830769"/>
                  <a:pt x="993530" y="826477"/>
                </a:cubicBezTo>
                <a:cubicBezTo>
                  <a:pt x="1044320" y="803904"/>
                  <a:pt x="1060756" y="809929"/>
                  <a:pt x="1116623" y="791308"/>
                </a:cubicBezTo>
                <a:lnTo>
                  <a:pt x="1143000" y="782516"/>
                </a:lnTo>
                <a:cubicBezTo>
                  <a:pt x="1148861" y="770793"/>
                  <a:pt x="1149127" y="753711"/>
                  <a:pt x="1160584" y="747346"/>
                </a:cubicBezTo>
                <a:cubicBezTo>
                  <a:pt x="1178700" y="737282"/>
                  <a:pt x="1201478" y="740275"/>
                  <a:pt x="1222130" y="738554"/>
                </a:cubicBezTo>
                <a:cubicBezTo>
                  <a:pt x="1271867" y="734409"/>
                  <a:pt x="1321777" y="732693"/>
                  <a:pt x="1371600" y="729762"/>
                </a:cubicBezTo>
                <a:cubicBezTo>
                  <a:pt x="1412631" y="723900"/>
                  <a:pt x="1454482" y="722229"/>
                  <a:pt x="1494692" y="712177"/>
                </a:cubicBezTo>
                <a:cubicBezTo>
                  <a:pt x="1506415" y="709246"/>
                  <a:pt x="1517781" y="703676"/>
                  <a:pt x="1529861" y="703385"/>
                </a:cubicBezTo>
                <a:cubicBezTo>
                  <a:pt x="1761343" y="697807"/>
                  <a:pt x="1992922" y="697524"/>
                  <a:pt x="2224453" y="694593"/>
                </a:cubicBezTo>
                <a:cubicBezTo>
                  <a:pt x="2236176" y="688731"/>
                  <a:pt x="2247069" y="680774"/>
                  <a:pt x="2259623" y="677008"/>
                </a:cubicBezTo>
                <a:cubicBezTo>
                  <a:pt x="2276698" y="671885"/>
                  <a:pt x="2294687" y="670427"/>
                  <a:pt x="2312377" y="668216"/>
                </a:cubicBezTo>
                <a:cubicBezTo>
                  <a:pt x="2341603" y="664563"/>
                  <a:pt x="2371048" y="662865"/>
                  <a:pt x="2400300" y="659423"/>
                </a:cubicBezTo>
                <a:cubicBezTo>
                  <a:pt x="2420882" y="657002"/>
                  <a:pt x="2441331" y="653562"/>
                  <a:pt x="2461846" y="650631"/>
                </a:cubicBezTo>
                <a:cubicBezTo>
                  <a:pt x="2538046" y="653562"/>
                  <a:pt x="2614190" y="659423"/>
                  <a:pt x="2690446" y="659423"/>
                </a:cubicBezTo>
                <a:cubicBezTo>
                  <a:pt x="2734505" y="659423"/>
                  <a:pt x="2778315" y="652587"/>
                  <a:pt x="2822330" y="650631"/>
                </a:cubicBezTo>
                <a:cubicBezTo>
                  <a:pt x="2910215" y="646725"/>
                  <a:pt x="2998177" y="644770"/>
                  <a:pt x="3086100" y="641839"/>
                </a:cubicBezTo>
                <a:cubicBezTo>
                  <a:pt x="3297688" y="627732"/>
                  <a:pt x="3161365" y="647966"/>
                  <a:pt x="3244361" y="624254"/>
                </a:cubicBezTo>
                <a:cubicBezTo>
                  <a:pt x="3257515" y="620496"/>
                  <a:pt x="3291848" y="613699"/>
                  <a:pt x="3305907" y="606669"/>
                </a:cubicBezTo>
                <a:cubicBezTo>
                  <a:pt x="3332785" y="593230"/>
                  <a:pt x="3390076" y="538840"/>
                  <a:pt x="3402623" y="536331"/>
                </a:cubicBezTo>
                <a:cubicBezTo>
                  <a:pt x="3455672" y="525721"/>
                  <a:pt x="3432407" y="532265"/>
                  <a:pt x="3472961" y="518746"/>
                </a:cubicBezTo>
                <a:cubicBezTo>
                  <a:pt x="3481753" y="509954"/>
                  <a:pt x="3489391" y="499829"/>
                  <a:pt x="3499338" y="492369"/>
                </a:cubicBezTo>
                <a:cubicBezTo>
                  <a:pt x="3513009" y="482116"/>
                  <a:pt x="3528808" y="475050"/>
                  <a:pt x="3543300" y="465993"/>
                </a:cubicBezTo>
                <a:cubicBezTo>
                  <a:pt x="3552261" y="460393"/>
                  <a:pt x="3560885" y="454270"/>
                  <a:pt x="3569677" y="448408"/>
                </a:cubicBezTo>
                <a:cubicBezTo>
                  <a:pt x="3575538" y="439616"/>
                  <a:pt x="3586602" y="432577"/>
                  <a:pt x="3587261" y="422031"/>
                </a:cubicBezTo>
                <a:cubicBezTo>
                  <a:pt x="3588286" y="405628"/>
                  <a:pt x="3587999" y="317998"/>
                  <a:pt x="3569677" y="281354"/>
                </a:cubicBezTo>
                <a:cubicBezTo>
                  <a:pt x="3564951" y="271902"/>
                  <a:pt x="3557954" y="263769"/>
                  <a:pt x="3552092" y="254977"/>
                </a:cubicBezTo>
                <a:cubicBezTo>
                  <a:pt x="3549161" y="240323"/>
                  <a:pt x="3549369" y="224672"/>
                  <a:pt x="3543300" y="211016"/>
                </a:cubicBezTo>
                <a:cubicBezTo>
                  <a:pt x="3537348" y="197625"/>
                  <a:pt x="3526460" y="186972"/>
                  <a:pt x="3516923" y="175846"/>
                </a:cubicBezTo>
                <a:cubicBezTo>
                  <a:pt x="3504180" y="160979"/>
                  <a:pt x="3482955" y="140234"/>
                  <a:pt x="3464169" y="131885"/>
                </a:cubicBezTo>
                <a:cubicBezTo>
                  <a:pt x="3447231" y="124357"/>
                  <a:pt x="3427994" y="122589"/>
                  <a:pt x="3411415" y="114300"/>
                </a:cubicBezTo>
                <a:cubicBezTo>
                  <a:pt x="3389916" y="103551"/>
                  <a:pt x="3373152" y="93097"/>
                  <a:pt x="3349869" y="87923"/>
                </a:cubicBezTo>
                <a:cubicBezTo>
                  <a:pt x="3327914" y="83044"/>
                  <a:pt x="3255197" y="73143"/>
                  <a:pt x="3235569" y="70339"/>
                </a:cubicBezTo>
                <a:cubicBezTo>
                  <a:pt x="3226777" y="64477"/>
                  <a:pt x="3218905" y="56917"/>
                  <a:pt x="3209192" y="52754"/>
                </a:cubicBezTo>
                <a:cubicBezTo>
                  <a:pt x="3198085" y="47994"/>
                  <a:pt x="3185681" y="47141"/>
                  <a:pt x="3174023" y="43962"/>
                </a:cubicBezTo>
                <a:cubicBezTo>
                  <a:pt x="3153439" y="38348"/>
                  <a:pt x="3133436" y="30369"/>
                  <a:pt x="3112477" y="26377"/>
                </a:cubicBezTo>
                <a:cubicBezTo>
                  <a:pt x="3024695" y="9657"/>
                  <a:pt x="2970876" y="7251"/>
                  <a:pt x="2883877" y="0"/>
                </a:cubicBezTo>
                <a:cubicBezTo>
                  <a:pt x="2775438" y="2931"/>
                  <a:pt x="2666837" y="2164"/>
                  <a:pt x="2558561" y="8793"/>
                </a:cubicBezTo>
                <a:cubicBezTo>
                  <a:pt x="2522973" y="10972"/>
                  <a:pt x="2453053" y="26377"/>
                  <a:pt x="2453053" y="26377"/>
                </a:cubicBezTo>
                <a:cubicBezTo>
                  <a:pt x="2444261" y="29308"/>
                  <a:pt x="2435618" y="32731"/>
                  <a:pt x="2426677" y="35169"/>
                </a:cubicBezTo>
                <a:cubicBezTo>
                  <a:pt x="2403361" y="41528"/>
                  <a:pt x="2356338" y="52754"/>
                  <a:pt x="2356338" y="52754"/>
                </a:cubicBezTo>
                <a:cubicBezTo>
                  <a:pt x="2347546" y="58616"/>
                  <a:pt x="2339855" y="66629"/>
                  <a:pt x="2329961" y="70339"/>
                </a:cubicBezTo>
                <a:cubicBezTo>
                  <a:pt x="2315969" y="75586"/>
                  <a:pt x="2300498" y="75507"/>
                  <a:pt x="2286000" y="79131"/>
                </a:cubicBezTo>
                <a:cubicBezTo>
                  <a:pt x="2277009" y="81379"/>
                  <a:pt x="2268415" y="84992"/>
                  <a:pt x="2259623" y="87923"/>
                </a:cubicBezTo>
                <a:cubicBezTo>
                  <a:pt x="2136856" y="169769"/>
                  <a:pt x="2257404" y="96716"/>
                  <a:pt x="1890346" y="96716"/>
                </a:cubicBezTo>
                <a:cubicBezTo>
                  <a:pt x="1846287" y="96716"/>
                  <a:pt x="1802423" y="102577"/>
                  <a:pt x="1758461" y="105508"/>
                </a:cubicBezTo>
                <a:cubicBezTo>
                  <a:pt x="1616094" y="133981"/>
                  <a:pt x="1733789" y="112990"/>
                  <a:pt x="1415561" y="123093"/>
                </a:cubicBezTo>
                <a:lnTo>
                  <a:pt x="1116623" y="1143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hlinkClick r:id="rId9" action="ppaction://hlinksldjump"/>
            <a:extLst>
              <a:ext uri="{FF2B5EF4-FFF2-40B4-BE49-F238E27FC236}">
                <a16:creationId xmlns:a16="http://schemas.microsoft.com/office/drawing/2014/main" id="{D6D155EE-E46E-4B6B-AA53-B8AEB3F87894}"/>
              </a:ext>
            </a:extLst>
          </p:cNvPr>
          <p:cNvSpPr/>
          <p:nvPr/>
        </p:nvSpPr>
        <p:spPr>
          <a:xfrm>
            <a:off x="4897315" y="2314432"/>
            <a:ext cx="1964762" cy="793231"/>
          </a:xfrm>
          <a:custGeom>
            <a:avLst/>
            <a:gdLst>
              <a:gd name="connsiteX0" fmla="*/ 720970 w 1964762"/>
              <a:gd name="connsiteY0" fmla="*/ 6737 h 793231"/>
              <a:gd name="connsiteX1" fmla="*/ 351693 w 1964762"/>
              <a:gd name="connsiteY1" fmla="*/ 6737 h 793231"/>
              <a:gd name="connsiteX2" fmla="*/ 325316 w 1964762"/>
              <a:gd name="connsiteY2" fmla="*/ 15530 h 793231"/>
              <a:gd name="connsiteX3" fmla="*/ 254977 w 1964762"/>
              <a:gd name="connsiteY3" fmla="*/ 33114 h 793231"/>
              <a:gd name="connsiteX4" fmla="*/ 228600 w 1964762"/>
              <a:gd name="connsiteY4" fmla="*/ 50699 h 793231"/>
              <a:gd name="connsiteX5" fmla="*/ 202223 w 1964762"/>
              <a:gd name="connsiteY5" fmla="*/ 59491 h 793231"/>
              <a:gd name="connsiteX6" fmla="*/ 140677 w 1964762"/>
              <a:gd name="connsiteY6" fmla="*/ 112245 h 793231"/>
              <a:gd name="connsiteX7" fmla="*/ 114300 w 1964762"/>
              <a:gd name="connsiteY7" fmla="*/ 129830 h 793231"/>
              <a:gd name="connsiteX8" fmla="*/ 43962 w 1964762"/>
              <a:gd name="connsiteY8" fmla="*/ 244130 h 793231"/>
              <a:gd name="connsiteX9" fmla="*/ 35170 w 1964762"/>
              <a:gd name="connsiteY9" fmla="*/ 279299 h 793231"/>
              <a:gd name="connsiteX10" fmla="*/ 17585 w 1964762"/>
              <a:gd name="connsiteY10" fmla="*/ 332053 h 793231"/>
              <a:gd name="connsiteX11" fmla="*/ 8793 w 1964762"/>
              <a:gd name="connsiteY11" fmla="*/ 358430 h 793231"/>
              <a:gd name="connsiteX12" fmla="*/ 0 w 1964762"/>
              <a:gd name="connsiteY12" fmla="*/ 393599 h 793231"/>
              <a:gd name="connsiteX13" fmla="*/ 8793 w 1964762"/>
              <a:gd name="connsiteY13" fmla="*/ 507899 h 793231"/>
              <a:gd name="connsiteX14" fmla="*/ 61547 w 1964762"/>
              <a:gd name="connsiteY14" fmla="*/ 560653 h 793231"/>
              <a:gd name="connsiteX15" fmla="*/ 123093 w 1964762"/>
              <a:gd name="connsiteY15" fmla="*/ 613406 h 793231"/>
              <a:gd name="connsiteX16" fmla="*/ 175847 w 1964762"/>
              <a:gd name="connsiteY16" fmla="*/ 622199 h 793231"/>
              <a:gd name="connsiteX17" fmla="*/ 254977 w 1964762"/>
              <a:gd name="connsiteY17" fmla="*/ 648576 h 793231"/>
              <a:gd name="connsiteX18" fmla="*/ 290147 w 1964762"/>
              <a:gd name="connsiteY18" fmla="*/ 666160 h 793231"/>
              <a:gd name="connsiteX19" fmla="*/ 334108 w 1964762"/>
              <a:gd name="connsiteY19" fmla="*/ 674953 h 793231"/>
              <a:gd name="connsiteX20" fmla="*/ 369277 w 1964762"/>
              <a:gd name="connsiteY20" fmla="*/ 683745 h 793231"/>
              <a:gd name="connsiteX21" fmla="*/ 712177 w 1964762"/>
              <a:gd name="connsiteY21" fmla="*/ 692537 h 793231"/>
              <a:gd name="connsiteX22" fmla="*/ 764931 w 1964762"/>
              <a:gd name="connsiteY22" fmla="*/ 710122 h 793231"/>
              <a:gd name="connsiteX23" fmla="*/ 835270 w 1964762"/>
              <a:gd name="connsiteY23" fmla="*/ 736499 h 793231"/>
              <a:gd name="connsiteX24" fmla="*/ 879231 w 1964762"/>
              <a:gd name="connsiteY24" fmla="*/ 745291 h 793231"/>
              <a:gd name="connsiteX25" fmla="*/ 905608 w 1964762"/>
              <a:gd name="connsiteY25" fmla="*/ 754083 h 793231"/>
              <a:gd name="connsiteX26" fmla="*/ 975947 w 1964762"/>
              <a:gd name="connsiteY26" fmla="*/ 762876 h 793231"/>
              <a:gd name="connsiteX27" fmla="*/ 1266093 w 1964762"/>
              <a:gd name="connsiteY27" fmla="*/ 771668 h 793231"/>
              <a:gd name="connsiteX28" fmla="*/ 1406770 w 1964762"/>
              <a:gd name="connsiteY28" fmla="*/ 762876 h 793231"/>
              <a:gd name="connsiteX29" fmla="*/ 1459523 w 1964762"/>
              <a:gd name="connsiteY29" fmla="*/ 745291 h 793231"/>
              <a:gd name="connsiteX30" fmla="*/ 1503485 w 1964762"/>
              <a:gd name="connsiteY30" fmla="*/ 727706 h 793231"/>
              <a:gd name="connsiteX31" fmla="*/ 1538654 w 1964762"/>
              <a:gd name="connsiteY31" fmla="*/ 718914 h 793231"/>
              <a:gd name="connsiteX32" fmla="*/ 1608993 w 1964762"/>
              <a:gd name="connsiteY32" fmla="*/ 683745 h 793231"/>
              <a:gd name="connsiteX33" fmla="*/ 1644162 w 1964762"/>
              <a:gd name="connsiteY33" fmla="*/ 657368 h 793231"/>
              <a:gd name="connsiteX34" fmla="*/ 1714500 w 1964762"/>
              <a:gd name="connsiteY34" fmla="*/ 674953 h 793231"/>
              <a:gd name="connsiteX35" fmla="*/ 1749670 w 1964762"/>
              <a:gd name="connsiteY35" fmla="*/ 657368 h 793231"/>
              <a:gd name="connsiteX36" fmla="*/ 1811216 w 1964762"/>
              <a:gd name="connsiteY36" fmla="*/ 639783 h 793231"/>
              <a:gd name="connsiteX37" fmla="*/ 1872762 w 1964762"/>
              <a:gd name="connsiteY37" fmla="*/ 595822 h 793231"/>
              <a:gd name="connsiteX38" fmla="*/ 1890347 w 1964762"/>
              <a:gd name="connsiteY38" fmla="*/ 543068 h 793231"/>
              <a:gd name="connsiteX39" fmla="*/ 1916723 w 1964762"/>
              <a:gd name="connsiteY39" fmla="*/ 516691 h 793231"/>
              <a:gd name="connsiteX40" fmla="*/ 1951893 w 1964762"/>
              <a:gd name="connsiteY40" fmla="*/ 455145 h 793231"/>
              <a:gd name="connsiteX41" fmla="*/ 1951893 w 1964762"/>
              <a:gd name="connsiteY41" fmla="*/ 296883 h 793231"/>
              <a:gd name="connsiteX42" fmla="*/ 1890347 w 1964762"/>
              <a:gd name="connsiteY42" fmla="*/ 244130 h 793231"/>
              <a:gd name="connsiteX43" fmla="*/ 1863970 w 1964762"/>
              <a:gd name="connsiteY43" fmla="*/ 217753 h 793231"/>
              <a:gd name="connsiteX44" fmla="*/ 1837593 w 1964762"/>
              <a:gd name="connsiteY44" fmla="*/ 208960 h 793231"/>
              <a:gd name="connsiteX45" fmla="*/ 1793631 w 1964762"/>
              <a:gd name="connsiteY45" fmla="*/ 191376 h 793231"/>
              <a:gd name="connsiteX46" fmla="*/ 1732085 w 1964762"/>
              <a:gd name="connsiteY46" fmla="*/ 156206 h 793231"/>
              <a:gd name="connsiteX47" fmla="*/ 1670539 w 1964762"/>
              <a:gd name="connsiteY47" fmla="*/ 112245 h 793231"/>
              <a:gd name="connsiteX48" fmla="*/ 1644162 w 1964762"/>
              <a:gd name="connsiteY48" fmla="*/ 103453 h 793231"/>
              <a:gd name="connsiteX49" fmla="*/ 1608993 w 1964762"/>
              <a:gd name="connsiteY49" fmla="*/ 77076 h 793231"/>
              <a:gd name="connsiteX50" fmla="*/ 1573823 w 1964762"/>
              <a:gd name="connsiteY50" fmla="*/ 68283 h 793231"/>
              <a:gd name="connsiteX51" fmla="*/ 1503485 w 1964762"/>
              <a:gd name="connsiteY51" fmla="*/ 50699 h 793231"/>
              <a:gd name="connsiteX52" fmla="*/ 1494693 w 1964762"/>
              <a:gd name="connsiteY52" fmla="*/ 24322 h 793231"/>
              <a:gd name="connsiteX53" fmla="*/ 1389185 w 1964762"/>
              <a:gd name="connsiteY53" fmla="*/ 15530 h 793231"/>
              <a:gd name="connsiteX54" fmla="*/ 1354016 w 1964762"/>
              <a:gd name="connsiteY54" fmla="*/ 6737 h 793231"/>
              <a:gd name="connsiteX55" fmla="*/ 720970 w 1964762"/>
              <a:gd name="connsiteY55" fmla="*/ 6737 h 79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64762" h="793231">
                <a:moveTo>
                  <a:pt x="720970" y="6737"/>
                </a:moveTo>
                <a:cubicBezTo>
                  <a:pt x="553916" y="6737"/>
                  <a:pt x="639710" y="-8422"/>
                  <a:pt x="351693" y="6737"/>
                </a:cubicBezTo>
                <a:cubicBezTo>
                  <a:pt x="342438" y="7224"/>
                  <a:pt x="334257" y="13091"/>
                  <a:pt x="325316" y="15530"/>
                </a:cubicBezTo>
                <a:cubicBezTo>
                  <a:pt x="302000" y="21889"/>
                  <a:pt x="254977" y="33114"/>
                  <a:pt x="254977" y="33114"/>
                </a:cubicBezTo>
                <a:cubicBezTo>
                  <a:pt x="246185" y="38976"/>
                  <a:pt x="238052" y="45973"/>
                  <a:pt x="228600" y="50699"/>
                </a:cubicBezTo>
                <a:cubicBezTo>
                  <a:pt x="220311" y="54844"/>
                  <a:pt x="210270" y="54893"/>
                  <a:pt x="202223" y="59491"/>
                </a:cubicBezTo>
                <a:cubicBezTo>
                  <a:pt x="160318" y="83437"/>
                  <a:pt x="174691" y="83900"/>
                  <a:pt x="140677" y="112245"/>
                </a:cubicBezTo>
                <a:cubicBezTo>
                  <a:pt x="132559" y="119010"/>
                  <a:pt x="123092" y="123968"/>
                  <a:pt x="114300" y="129830"/>
                </a:cubicBezTo>
                <a:cubicBezTo>
                  <a:pt x="70739" y="216953"/>
                  <a:pt x="95506" y="179699"/>
                  <a:pt x="43962" y="244130"/>
                </a:cubicBezTo>
                <a:cubicBezTo>
                  <a:pt x="41031" y="255853"/>
                  <a:pt x="38642" y="267725"/>
                  <a:pt x="35170" y="279299"/>
                </a:cubicBezTo>
                <a:cubicBezTo>
                  <a:pt x="29844" y="297053"/>
                  <a:pt x="23447" y="314468"/>
                  <a:pt x="17585" y="332053"/>
                </a:cubicBezTo>
                <a:cubicBezTo>
                  <a:pt x="14654" y="340845"/>
                  <a:pt x="11041" y="349439"/>
                  <a:pt x="8793" y="358430"/>
                </a:cubicBezTo>
                <a:lnTo>
                  <a:pt x="0" y="393599"/>
                </a:lnTo>
                <a:cubicBezTo>
                  <a:pt x="2931" y="431699"/>
                  <a:pt x="1751" y="470341"/>
                  <a:pt x="8793" y="507899"/>
                </a:cubicBezTo>
                <a:cubicBezTo>
                  <a:pt x="13239" y="531612"/>
                  <a:pt x="47415" y="548540"/>
                  <a:pt x="61547" y="560653"/>
                </a:cubicBezTo>
                <a:cubicBezTo>
                  <a:pt x="80461" y="576865"/>
                  <a:pt x="98981" y="603761"/>
                  <a:pt x="123093" y="613406"/>
                </a:cubicBezTo>
                <a:cubicBezTo>
                  <a:pt x="139645" y="620027"/>
                  <a:pt x="158262" y="619268"/>
                  <a:pt x="175847" y="622199"/>
                </a:cubicBezTo>
                <a:cubicBezTo>
                  <a:pt x="264243" y="666396"/>
                  <a:pt x="152716" y="614489"/>
                  <a:pt x="254977" y="648576"/>
                </a:cubicBezTo>
                <a:cubicBezTo>
                  <a:pt x="267411" y="652721"/>
                  <a:pt x="277713" y="662015"/>
                  <a:pt x="290147" y="666160"/>
                </a:cubicBezTo>
                <a:cubicBezTo>
                  <a:pt x="304324" y="670886"/>
                  <a:pt x="319520" y="671711"/>
                  <a:pt x="334108" y="674953"/>
                </a:cubicBezTo>
                <a:cubicBezTo>
                  <a:pt x="345904" y="677574"/>
                  <a:pt x="357206" y="683184"/>
                  <a:pt x="369277" y="683745"/>
                </a:cubicBezTo>
                <a:cubicBezTo>
                  <a:pt x="483491" y="689057"/>
                  <a:pt x="597877" y="689606"/>
                  <a:pt x="712177" y="692537"/>
                </a:cubicBezTo>
                <a:cubicBezTo>
                  <a:pt x="729762" y="698399"/>
                  <a:pt x="747721" y="703238"/>
                  <a:pt x="764931" y="710122"/>
                </a:cubicBezTo>
                <a:cubicBezTo>
                  <a:pt x="778363" y="715495"/>
                  <a:pt x="816901" y="731907"/>
                  <a:pt x="835270" y="736499"/>
                </a:cubicBezTo>
                <a:cubicBezTo>
                  <a:pt x="849768" y="740124"/>
                  <a:pt x="864733" y="741667"/>
                  <a:pt x="879231" y="745291"/>
                </a:cubicBezTo>
                <a:cubicBezTo>
                  <a:pt x="888222" y="747539"/>
                  <a:pt x="896490" y="752425"/>
                  <a:pt x="905608" y="754083"/>
                </a:cubicBezTo>
                <a:cubicBezTo>
                  <a:pt x="928856" y="758310"/>
                  <a:pt x="952501" y="759945"/>
                  <a:pt x="975947" y="762876"/>
                </a:cubicBezTo>
                <a:cubicBezTo>
                  <a:pt x="1086425" y="818113"/>
                  <a:pt x="1002922" y="783364"/>
                  <a:pt x="1266093" y="771668"/>
                </a:cubicBezTo>
                <a:cubicBezTo>
                  <a:pt x="1313030" y="769582"/>
                  <a:pt x="1359878" y="765807"/>
                  <a:pt x="1406770" y="762876"/>
                </a:cubicBezTo>
                <a:cubicBezTo>
                  <a:pt x="1424354" y="757014"/>
                  <a:pt x="1442313" y="752175"/>
                  <a:pt x="1459523" y="745291"/>
                </a:cubicBezTo>
                <a:cubicBezTo>
                  <a:pt x="1474177" y="739429"/>
                  <a:pt x="1488512" y="732697"/>
                  <a:pt x="1503485" y="727706"/>
                </a:cubicBezTo>
                <a:cubicBezTo>
                  <a:pt x="1514949" y="723885"/>
                  <a:pt x="1526931" y="721845"/>
                  <a:pt x="1538654" y="718914"/>
                </a:cubicBezTo>
                <a:cubicBezTo>
                  <a:pt x="1643377" y="640371"/>
                  <a:pt x="1510222" y="733130"/>
                  <a:pt x="1608993" y="683745"/>
                </a:cubicBezTo>
                <a:cubicBezTo>
                  <a:pt x="1622100" y="677192"/>
                  <a:pt x="1632439" y="666160"/>
                  <a:pt x="1644162" y="657368"/>
                </a:cubicBezTo>
                <a:cubicBezTo>
                  <a:pt x="1658252" y="699640"/>
                  <a:pt x="1646586" y="693475"/>
                  <a:pt x="1714500" y="674953"/>
                </a:cubicBezTo>
                <a:cubicBezTo>
                  <a:pt x="1727145" y="671504"/>
                  <a:pt x="1737397" y="661970"/>
                  <a:pt x="1749670" y="657368"/>
                </a:cubicBezTo>
                <a:cubicBezTo>
                  <a:pt x="1772220" y="648912"/>
                  <a:pt x="1789950" y="650416"/>
                  <a:pt x="1811216" y="639783"/>
                </a:cubicBezTo>
                <a:cubicBezTo>
                  <a:pt x="1824077" y="633352"/>
                  <a:pt x="1864791" y="601800"/>
                  <a:pt x="1872762" y="595822"/>
                </a:cubicBezTo>
                <a:cubicBezTo>
                  <a:pt x="1878624" y="578237"/>
                  <a:pt x="1877240" y="556175"/>
                  <a:pt x="1890347" y="543068"/>
                </a:cubicBezTo>
                <a:cubicBezTo>
                  <a:pt x="1899139" y="534276"/>
                  <a:pt x="1908763" y="526243"/>
                  <a:pt x="1916723" y="516691"/>
                </a:cubicBezTo>
                <a:cubicBezTo>
                  <a:pt x="1932258" y="498048"/>
                  <a:pt x="1941142" y="476646"/>
                  <a:pt x="1951893" y="455145"/>
                </a:cubicBezTo>
                <a:cubicBezTo>
                  <a:pt x="1968217" y="389847"/>
                  <a:pt x="1969868" y="398740"/>
                  <a:pt x="1951893" y="296883"/>
                </a:cubicBezTo>
                <a:cubicBezTo>
                  <a:pt x="1946764" y="267821"/>
                  <a:pt x="1907896" y="257291"/>
                  <a:pt x="1890347" y="244130"/>
                </a:cubicBezTo>
                <a:cubicBezTo>
                  <a:pt x="1880400" y="236670"/>
                  <a:pt x="1874316" y="224650"/>
                  <a:pt x="1863970" y="217753"/>
                </a:cubicBezTo>
                <a:cubicBezTo>
                  <a:pt x="1856259" y="212612"/>
                  <a:pt x="1846271" y="212214"/>
                  <a:pt x="1837593" y="208960"/>
                </a:cubicBezTo>
                <a:cubicBezTo>
                  <a:pt x="1822815" y="203418"/>
                  <a:pt x="1807428" y="199041"/>
                  <a:pt x="1793631" y="191376"/>
                </a:cubicBezTo>
                <a:cubicBezTo>
                  <a:pt x="1713779" y="147014"/>
                  <a:pt x="1795935" y="177491"/>
                  <a:pt x="1732085" y="156206"/>
                </a:cubicBezTo>
                <a:cubicBezTo>
                  <a:pt x="1724125" y="150236"/>
                  <a:pt x="1683391" y="118671"/>
                  <a:pt x="1670539" y="112245"/>
                </a:cubicBezTo>
                <a:cubicBezTo>
                  <a:pt x="1662250" y="108100"/>
                  <a:pt x="1652954" y="106384"/>
                  <a:pt x="1644162" y="103453"/>
                </a:cubicBezTo>
                <a:cubicBezTo>
                  <a:pt x="1632439" y="94661"/>
                  <a:pt x="1622100" y="83629"/>
                  <a:pt x="1608993" y="77076"/>
                </a:cubicBezTo>
                <a:cubicBezTo>
                  <a:pt x="1598185" y="71672"/>
                  <a:pt x="1585442" y="71603"/>
                  <a:pt x="1573823" y="68283"/>
                </a:cubicBezTo>
                <a:cubicBezTo>
                  <a:pt x="1510748" y="50261"/>
                  <a:pt x="1592852" y="68572"/>
                  <a:pt x="1503485" y="50699"/>
                </a:cubicBezTo>
                <a:cubicBezTo>
                  <a:pt x="1500554" y="41907"/>
                  <a:pt x="1503551" y="27048"/>
                  <a:pt x="1494693" y="24322"/>
                </a:cubicBezTo>
                <a:cubicBezTo>
                  <a:pt x="1460962" y="13943"/>
                  <a:pt x="1424204" y="19907"/>
                  <a:pt x="1389185" y="15530"/>
                </a:cubicBezTo>
                <a:cubicBezTo>
                  <a:pt x="1377194" y="14031"/>
                  <a:pt x="1365739" y="9668"/>
                  <a:pt x="1354016" y="6737"/>
                </a:cubicBezTo>
                <a:cubicBezTo>
                  <a:pt x="861657" y="16585"/>
                  <a:pt x="888024" y="6737"/>
                  <a:pt x="720970" y="673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8B0A3C6B-BE86-47F7-92DD-264052EDE480}"/>
              </a:ext>
            </a:extLst>
          </p:cNvPr>
          <p:cNvSpPr/>
          <p:nvPr/>
        </p:nvSpPr>
        <p:spPr>
          <a:xfrm>
            <a:off x="474785" y="5671038"/>
            <a:ext cx="8194430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FAFBB-63BD-458B-85E0-0118A9579A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r="33750"/>
          <a:stretch/>
        </p:blipFill>
        <p:spPr>
          <a:xfrm>
            <a:off x="755650" y="1946633"/>
            <a:ext cx="7632700" cy="29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CE07D-BC1A-4AFE-9413-784B39B8A9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64905"/>
          <a:stretch/>
        </p:blipFill>
        <p:spPr>
          <a:xfrm>
            <a:off x="1429575" y="1080346"/>
            <a:ext cx="6284849" cy="46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9C2D9-8775-4AC3-BAE7-58FF088CA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b="21326"/>
          <a:stretch/>
        </p:blipFill>
        <p:spPr>
          <a:xfrm>
            <a:off x="2603665" y="765174"/>
            <a:ext cx="3936670" cy="53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167C9-50CB-4B76-B649-7EBDF91B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6" y="1423199"/>
            <a:ext cx="7386027" cy="401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60400-7B7C-4071-8E99-C3E07FE78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6" y="1698468"/>
            <a:ext cx="4099048" cy="34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E2C8B-7E46-4FA1-9966-57DCF22BF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" y="1211948"/>
            <a:ext cx="7297615" cy="43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2CD3C-D0D8-419B-811B-65F23FAFB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482014"/>
            <a:ext cx="7632700" cy="18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72</TotalTime>
  <Words>40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Rosie Pumfrett</cp:lastModifiedBy>
  <cp:revision>9</cp:revision>
  <dcterms:created xsi:type="dcterms:W3CDTF">2020-05-26T14:25:33Z</dcterms:created>
  <dcterms:modified xsi:type="dcterms:W3CDTF">2022-03-22T16:58:31Z</dcterms:modified>
</cp:coreProperties>
</file>