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3" r:id="rId12"/>
    <p:sldId id="285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FF40FF"/>
    <a:srgbClr val="942093"/>
    <a:srgbClr val="521B93"/>
    <a:srgbClr val="73FEFF"/>
    <a:srgbClr val="00FA00"/>
    <a:srgbClr val="EC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C20424-E167-6343-B337-A66E41E8286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40200" y="-153375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55E0A64-0356-D34F-B39A-C94F7E8CD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175" y="3254087"/>
            <a:ext cx="1562100" cy="11811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CF82300-0049-4E4E-A14B-F8F983C43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0675" y="2549238"/>
            <a:ext cx="1485900" cy="259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3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29CB0664-1E83-A049-B0EB-62346A1DA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t="21818" r="4074" b="21213"/>
          <a:stretch/>
        </p:blipFill>
        <p:spPr>
          <a:xfrm>
            <a:off x="498763" y="2944089"/>
            <a:ext cx="4262851" cy="3484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6D46D9-98B4-894B-9605-426346E81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356398" y="773489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3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or, indoor, wooden&#10;&#10;Description automatically generated">
            <a:extLst>
              <a:ext uri="{FF2B5EF4-FFF2-40B4-BE49-F238E27FC236}">
                <a16:creationId xmlns:a16="http://schemas.microsoft.com/office/drawing/2014/main" id="{58538C54-5D76-6D4E-AA1B-208070408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19799" r="3804" b="7712"/>
          <a:stretch/>
        </p:blipFill>
        <p:spPr>
          <a:xfrm>
            <a:off x="973261" y="2735584"/>
            <a:ext cx="3191779" cy="3817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0B670C-DDBD-6C46-B46C-0AE8372DE0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95362" y="718070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1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53C320F-32D1-EE45-8CD0-70D4A4B9626A}"/>
              </a:ext>
            </a:extLst>
          </p:cNvPr>
          <p:cNvSpPr/>
          <p:nvPr/>
        </p:nvSpPr>
        <p:spPr>
          <a:xfrm>
            <a:off x="930102" y="2459533"/>
            <a:ext cx="777390" cy="79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3B6FFE-46CF-0546-924C-8A68D0743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705">
            <a:off x="828278" y="1210766"/>
            <a:ext cx="760490" cy="1386171"/>
          </a:xfrm>
          <a:prstGeom prst="rect">
            <a:avLst/>
          </a:prstGeom>
        </p:spPr>
      </p:pic>
      <p:sp>
        <p:nvSpPr>
          <p:cNvPr id="11" name="Isosceles Triangle 47">
            <a:extLst>
              <a:ext uri="{FF2B5EF4-FFF2-40B4-BE49-F238E27FC236}">
                <a16:creationId xmlns:a16="http://schemas.microsoft.com/office/drawing/2014/main" id="{826C18DC-40A7-EF44-A19E-E098FCF63374}"/>
              </a:ext>
            </a:extLst>
          </p:cNvPr>
          <p:cNvSpPr/>
          <p:nvPr/>
        </p:nvSpPr>
        <p:spPr>
          <a:xfrm rot="1932554">
            <a:off x="2039633" y="2194807"/>
            <a:ext cx="1022484" cy="92018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290C7-37BA-D04E-9EF3-370E9DF99E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002">
            <a:off x="2241723" y="1193518"/>
            <a:ext cx="1175006" cy="1420628"/>
          </a:xfrm>
          <a:prstGeom prst="rect">
            <a:avLst/>
          </a:prstGeom>
        </p:spPr>
      </p:pic>
      <p:pic>
        <p:nvPicPr>
          <p:cNvPr id="15" name="Picture 1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5610A94A-93D3-BC4F-9A81-83743F5406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28283" r="10001" b="23636"/>
          <a:stretch/>
        </p:blipFill>
        <p:spPr>
          <a:xfrm>
            <a:off x="402262" y="4278617"/>
            <a:ext cx="1517675" cy="1146688"/>
          </a:xfrm>
          <a:prstGeom prst="rect">
            <a:avLst/>
          </a:prstGeom>
        </p:spPr>
      </p:pic>
      <p:pic>
        <p:nvPicPr>
          <p:cNvPr id="17" name="Picture 16" descr="A picture containing wood&#10;&#10;Description automatically generated">
            <a:extLst>
              <a:ext uri="{FF2B5EF4-FFF2-40B4-BE49-F238E27FC236}">
                <a16:creationId xmlns:a16="http://schemas.microsoft.com/office/drawing/2014/main" id="{C529A22E-FEF3-314B-A42A-5AF9B68C22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30428" r="3273" b="21491"/>
          <a:stretch/>
        </p:blipFill>
        <p:spPr>
          <a:xfrm>
            <a:off x="2075087" y="4278618"/>
            <a:ext cx="1346513" cy="1146687"/>
          </a:xfrm>
          <a:prstGeom prst="rect">
            <a:avLst/>
          </a:prstGeom>
        </p:spPr>
      </p:pic>
      <p:pic>
        <p:nvPicPr>
          <p:cNvPr id="25" name="Picture 24" descr="A picture containing wood&#10;&#10;Description automatically generated">
            <a:extLst>
              <a:ext uri="{FF2B5EF4-FFF2-40B4-BE49-F238E27FC236}">
                <a16:creationId xmlns:a16="http://schemas.microsoft.com/office/drawing/2014/main" id="{28C7D532-8819-C841-8DB9-7281BECA9A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30428" r="3273" b="21491"/>
          <a:stretch/>
        </p:blipFill>
        <p:spPr>
          <a:xfrm>
            <a:off x="3576750" y="4278618"/>
            <a:ext cx="1346513" cy="1146687"/>
          </a:xfrm>
          <a:prstGeom prst="rect">
            <a:avLst/>
          </a:prstGeom>
        </p:spPr>
      </p:pic>
      <p:pic>
        <p:nvPicPr>
          <p:cNvPr id="26" name="Picture 2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5FFF0A8B-E472-D344-9CC4-F66A329390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28283" r="10001" b="23636"/>
          <a:stretch/>
        </p:blipFill>
        <p:spPr>
          <a:xfrm>
            <a:off x="5078413" y="4278617"/>
            <a:ext cx="1517675" cy="1146688"/>
          </a:xfrm>
          <a:prstGeom prst="rect">
            <a:avLst/>
          </a:prstGeom>
        </p:spPr>
      </p:pic>
      <p:pic>
        <p:nvPicPr>
          <p:cNvPr id="27" name="Picture 26" descr="A picture containing wood&#10;&#10;Description automatically generated">
            <a:extLst>
              <a:ext uri="{FF2B5EF4-FFF2-40B4-BE49-F238E27FC236}">
                <a16:creationId xmlns:a16="http://schemas.microsoft.com/office/drawing/2014/main" id="{A5904E2E-C8F6-E84F-B4A4-379697F3B0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30428" r="3273" b="21491"/>
          <a:stretch/>
        </p:blipFill>
        <p:spPr>
          <a:xfrm>
            <a:off x="6677326" y="4278618"/>
            <a:ext cx="1346513" cy="1146687"/>
          </a:xfrm>
          <a:prstGeom prst="rect">
            <a:avLst/>
          </a:prstGeom>
        </p:spPr>
      </p:pic>
      <p:pic>
        <p:nvPicPr>
          <p:cNvPr id="13" name="Picture 12" descr="A picture containing wood&#10;&#10;Description automatically generated">
            <a:extLst>
              <a:ext uri="{FF2B5EF4-FFF2-40B4-BE49-F238E27FC236}">
                <a16:creationId xmlns:a16="http://schemas.microsoft.com/office/drawing/2014/main" id="{7931854C-543F-9D4D-8B78-22BA4DD529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30428" r="3273" b="21491"/>
          <a:stretch/>
        </p:blipFill>
        <p:spPr>
          <a:xfrm>
            <a:off x="8105077" y="4278617"/>
            <a:ext cx="1346513" cy="1146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3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6938EB5-F4DD-3C48-8C36-8EAEAA0B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882990" y="2314863"/>
            <a:ext cx="1473200" cy="30861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8019A71-B747-D24E-875B-DCFE31BFB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0" y="3002395"/>
            <a:ext cx="788627" cy="1111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4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3C022-1228-AF41-9213-FB35B2E7C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515381" y="2054087"/>
            <a:ext cx="4437619" cy="3286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2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ccessory, wood&#10;&#10;Description automatically generated">
            <a:extLst>
              <a:ext uri="{FF2B5EF4-FFF2-40B4-BE49-F238E27FC236}">
                <a16:creationId xmlns:a16="http://schemas.microsoft.com/office/drawing/2014/main" id="{3559C224-B9E7-F942-9001-55A65CA72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6" b="15190"/>
          <a:stretch/>
        </p:blipFill>
        <p:spPr>
          <a:xfrm>
            <a:off x="538597" y="2787989"/>
            <a:ext cx="4289712" cy="3637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3EBAC1-A004-B549-B42C-902B3A570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415926" y="745779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6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or, indoor, person&#10;&#10;Description automatically generated">
            <a:extLst>
              <a:ext uri="{FF2B5EF4-FFF2-40B4-BE49-F238E27FC236}">
                <a16:creationId xmlns:a16="http://schemas.microsoft.com/office/drawing/2014/main" id="{EA2F69DD-04E0-E545-8447-782BC39C2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 b="3232"/>
          <a:stretch/>
        </p:blipFill>
        <p:spPr>
          <a:xfrm>
            <a:off x="566304" y="2702611"/>
            <a:ext cx="4005696" cy="3797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14B81-2576-6441-91C0-A7D45F7CE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95362" y="718070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7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61A2ECB6-306C-344E-8A82-F47F60D1F8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4" b="17373"/>
          <a:stretch/>
        </p:blipFill>
        <p:spPr>
          <a:xfrm>
            <a:off x="469949" y="2939530"/>
            <a:ext cx="4198404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EE5315-6D4F-3A4B-84F5-48428D4C5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95362" y="718070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0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CCC2534-2A88-9148-824B-C4230B777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r="15926"/>
          <a:stretch/>
        </p:blipFill>
        <p:spPr>
          <a:xfrm rot="16200000">
            <a:off x="1103163" y="2346619"/>
            <a:ext cx="3449782" cy="4686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E79BA-A81E-3140-A9D0-2A01A25641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554264" y="745779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6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od&#10;&#10;Description automatically generated">
            <a:extLst>
              <a:ext uri="{FF2B5EF4-FFF2-40B4-BE49-F238E27FC236}">
                <a16:creationId xmlns:a16="http://schemas.microsoft.com/office/drawing/2014/main" id="{5CF5D335-7F9B-5945-B781-29E7256C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23839" b="16566"/>
          <a:stretch/>
        </p:blipFill>
        <p:spPr>
          <a:xfrm>
            <a:off x="699046" y="2957945"/>
            <a:ext cx="3740210" cy="3435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A6E7E0-3BCF-554D-BD36-901C79EAE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95362" y="718070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3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or, indoor, wooden&#10;&#10;Description automatically generated">
            <a:extLst>
              <a:ext uri="{FF2B5EF4-FFF2-40B4-BE49-F238E27FC236}">
                <a16:creationId xmlns:a16="http://schemas.microsoft.com/office/drawing/2014/main" id="{4006FDBF-94E4-9648-83AE-C654B0737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t="19409" r="4882" b="6464"/>
          <a:stretch/>
        </p:blipFill>
        <p:spPr>
          <a:xfrm>
            <a:off x="1034760" y="2812472"/>
            <a:ext cx="2969204" cy="3643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0D1346-828D-CB42-A15B-B47DA22283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0606" r="1461" b="26263"/>
          <a:stretch/>
        </p:blipFill>
        <p:spPr>
          <a:xfrm>
            <a:off x="1245572" y="787343"/>
            <a:ext cx="2547579" cy="18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0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6.7|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7|5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0</Words>
  <Application>Microsoft Office PowerPoint</Application>
  <PresentationFormat>A4 Paper (210x297 mm)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Cooper</dc:creator>
  <cp:lastModifiedBy>Stacey Brewis</cp:lastModifiedBy>
  <cp:revision>43</cp:revision>
  <dcterms:created xsi:type="dcterms:W3CDTF">2020-12-14T12:06:57Z</dcterms:created>
  <dcterms:modified xsi:type="dcterms:W3CDTF">2022-03-22T16:52:46Z</dcterms:modified>
</cp:coreProperties>
</file>