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57" r:id="rId13"/>
    <p:sldId id="258" r:id="rId14"/>
    <p:sldId id="259" r:id="rId15"/>
  </p:sldIdLst>
  <p:sldSz cx="12192000" cy="6858000"/>
  <p:notesSz cx="6797675" cy="9982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8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04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49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69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881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70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88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2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6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14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8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3202B-67AB-407D-ACDF-23E5B223E22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4EF21-92A3-48B2-ABCB-3E4242396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24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3" y="0"/>
            <a:ext cx="484664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15" y="142979"/>
            <a:ext cx="4846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65" y="180754"/>
            <a:ext cx="4825841" cy="652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205" y="180754"/>
            <a:ext cx="4825841" cy="65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3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58" y="138224"/>
            <a:ext cx="4572127" cy="6460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771" y="138224"/>
            <a:ext cx="4572127" cy="646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50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26" y="0"/>
            <a:ext cx="9557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2" y="109728"/>
            <a:ext cx="484930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04" y="-103632"/>
            <a:ext cx="4849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07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" y="0"/>
            <a:ext cx="510956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35" y="0"/>
            <a:ext cx="5109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46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9" y="434109"/>
            <a:ext cx="5684194" cy="5661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36" y="434108"/>
            <a:ext cx="5684194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3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90814" y="951346"/>
            <a:ext cx="6601066" cy="4863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20640" y="951346"/>
            <a:ext cx="6601066" cy="486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2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07" y="114528"/>
            <a:ext cx="4654793" cy="5949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286" y="203133"/>
            <a:ext cx="4654793" cy="59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6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8" y="278891"/>
            <a:ext cx="4578977" cy="6425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177" y="278890"/>
            <a:ext cx="4578977" cy="642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9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6" y="413452"/>
            <a:ext cx="4820093" cy="5686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772" y="3179135"/>
            <a:ext cx="595423" cy="3115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940" y="491424"/>
            <a:ext cx="4820093" cy="5686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6996" y="3257107"/>
            <a:ext cx="595423" cy="3115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52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7" y="96468"/>
            <a:ext cx="4819339" cy="6761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834" y="96468"/>
            <a:ext cx="4819339" cy="676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6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88" y="374273"/>
            <a:ext cx="4391356" cy="6207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621" y="218329"/>
            <a:ext cx="4391356" cy="620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9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10" y="0"/>
            <a:ext cx="48483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31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66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Grassick</dc:creator>
  <cp:lastModifiedBy>Jo Grassick</cp:lastModifiedBy>
  <cp:revision>3</cp:revision>
  <cp:lastPrinted>2019-04-12T07:37:58Z</cp:lastPrinted>
  <dcterms:created xsi:type="dcterms:W3CDTF">2019-04-12T07:37:38Z</dcterms:created>
  <dcterms:modified xsi:type="dcterms:W3CDTF">2019-07-11T13:53:34Z</dcterms:modified>
</cp:coreProperties>
</file>