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sldIdLst>
    <p:sldId id="274" r:id="rId4"/>
    <p:sldId id="261" r:id="rId5"/>
    <p:sldId id="256" r:id="rId6"/>
  </p:sldIdLst>
  <p:sldSz cx="9906000" cy="6858000" type="A4"/>
  <p:notesSz cx="6858000" cy="9144000"/>
  <p:embeddedFontLst>
    <p:embeddedFont>
      <p:font typeface="Coiny Regular" panose="02000903060500060000" charset="0"/>
      <p:regular r:id="rId7"/>
    </p:embeddedFont>
    <p:embeddedFont>
      <p:font typeface="Patrick Hand" panose="020B0604020202020204" charset="0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5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84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9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37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72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79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47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9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18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3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88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289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9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39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5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971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37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78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696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22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7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2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601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79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26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79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4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36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19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11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27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0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82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9D88-53E0-4BF9-961C-0802BBF1610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7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9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22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hyperlink" Target="http://www.elsa-support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hyperlink" Target="https://www.elsa-support.co.uk/downloads/lesson-planning-for-online-learning-item-413/" TargetMode="Externa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5.png"/><Relationship Id="rId39" Type="http://schemas.openxmlformats.org/officeDocument/2006/relationships/image" Target="../media/image18.png"/><Relationship Id="rId21" Type="http://schemas.openxmlformats.org/officeDocument/2006/relationships/tags" Target="../tags/tag23.xml"/><Relationship Id="rId34" Type="http://schemas.openxmlformats.org/officeDocument/2006/relationships/image" Target="../media/image13.png"/><Relationship Id="rId42" Type="http://schemas.openxmlformats.org/officeDocument/2006/relationships/image" Target="../media/image21.png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image" Target="../media/image8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slideLayout" Target="../slideLayouts/slideLayout1.xml"/><Relationship Id="rId32" Type="http://schemas.openxmlformats.org/officeDocument/2006/relationships/image" Target="../media/image11.png"/><Relationship Id="rId37" Type="http://schemas.openxmlformats.org/officeDocument/2006/relationships/image" Target="../media/image16.png"/><Relationship Id="rId40" Type="http://schemas.openxmlformats.org/officeDocument/2006/relationships/image" Target="../media/image19.png"/><Relationship Id="rId45" Type="http://schemas.openxmlformats.org/officeDocument/2006/relationships/image" Target="../media/image24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7.png"/><Relationship Id="rId36" Type="http://schemas.openxmlformats.org/officeDocument/2006/relationships/image" Target="../media/image15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10.png"/><Relationship Id="rId44" Type="http://schemas.openxmlformats.org/officeDocument/2006/relationships/image" Target="../media/image23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14.png"/><Relationship Id="rId43" Type="http://schemas.openxmlformats.org/officeDocument/2006/relationships/image" Target="../media/image22.png"/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4.JPG"/><Relationship Id="rId33" Type="http://schemas.openxmlformats.org/officeDocument/2006/relationships/image" Target="../media/image12.png"/><Relationship Id="rId38" Type="http://schemas.openxmlformats.org/officeDocument/2006/relationships/image" Target="../media/image17.png"/><Relationship Id="rId20" Type="http://schemas.openxmlformats.org/officeDocument/2006/relationships/tags" Target="../tags/tag22.xml"/><Relationship Id="rId4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69650" y="4927632"/>
            <a:ext cx="256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www.elsa-support.co.uk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hlinkClick r:id="rId4"/>
            <a:extLst>
              <a:ext uri="{FF2B5EF4-FFF2-40B4-BE49-F238E27FC236}">
                <a16:creationId xmlns:a16="http://schemas.microsoft.com/office/drawing/2014/main" id="{AF0EDCAF-F8D2-4033-88B8-1900903670B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13" y="3505056"/>
            <a:ext cx="4100374" cy="3075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A9202E6-8F51-473E-A132-A971FA7528E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30883" y="2814221"/>
            <a:ext cx="1611852" cy="1686758"/>
          </a:xfrm>
          <a:custGeom>
            <a:avLst/>
            <a:gdLst>
              <a:gd name="connsiteX0" fmla="*/ 0 w 1611852"/>
              <a:gd name="connsiteY0" fmla="*/ 0 h 1686758"/>
              <a:gd name="connsiteX1" fmla="*/ 488928 w 1611852"/>
              <a:gd name="connsiteY1" fmla="*/ 0 h 1686758"/>
              <a:gd name="connsiteX2" fmla="*/ 1010094 w 1611852"/>
              <a:gd name="connsiteY2" fmla="*/ 0 h 1686758"/>
              <a:gd name="connsiteX3" fmla="*/ 1611852 w 1611852"/>
              <a:gd name="connsiteY3" fmla="*/ 0 h 1686758"/>
              <a:gd name="connsiteX4" fmla="*/ 1611852 w 1611852"/>
              <a:gd name="connsiteY4" fmla="*/ 595988 h 1686758"/>
              <a:gd name="connsiteX5" fmla="*/ 1611852 w 1611852"/>
              <a:gd name="connsiteY5" fmla="*/ 1175108 h 1686758"/>
              <a:gd name="connsiteX6" fmla="*/ 1611852 w 1611852"/>
              <a:gd name="connsiteY6" fmla="*/ 1686758 h 1686758"/>
              <a:gd name="connsiteX7" fmla="*/ 1042331 w 1611852"/>
              <a:gd name="connsiteY7" fmla="*/ 1686758 h 1686758"/>
              <a:gd name="connsiteX8" fmla="*/ 553403 w 1611852"/>
              <a:gd name="connsiteY8" fmla="*/ 1686758 h 1686758"/>
              <a:gd name="connsiteX9" fmla="*/ 0 w 1611852"/>
              <a:gd name="connsiteY9" fmla="*/ 1686758 h 1686758"/>
              <a:gd name="connsiteX10" fmla="*/ 0 w 1611852"/>
              <a:gd name="connsiteY10" fmla="*/ 1090770 h 1686758"/>
              <a:gd name="connsiteX11" fmla="*/ 0 w 1611852"/>
              <a:gd name="connsiteY11" fmla="*/ 579120 h 1686758"/>
              <a:gd name="connsiteX12" fmla="*/ 0 w 1611852"/>
              <a:gd name="connsiteY12" fmla="*/ 0 h 168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1852" h="1686758" fill="none" extrusionOk="0">
                <a:moveTo>
                  <a:pt x="0" y="0"/>
                </a:moveTo>
                <a:cubicBezTo>
                  <a:pt x="114999" y="11983"/>
                  <a:pt x="295138" y="-6555"/>
                  <a:pt x="488928" y="0"/>
                </a:cubicBezTo>
                <a:cubicBezTo>
                  <a:pt x="682718" y="6555"/>
                  <a:pt x="774369" y="13597"/>
                  <a:pt x="1010094" y="0"/>
                </a:cubicBezTo>
                <a:cubicBezTo>
                  <a:pt x="1245819" y="-13597"/>
                  <a:pt x="1453060" y="20896"/>
                  <a:pt x="1611852" y="0"/>
                </a:cubicBezTo>
                <a:cubicBezTo>
                  <a:pt x="1588786" y="126852"/>
                  <a:pt x="1604662" y="419423"/>
                  <a:pt x="1611852" y="595988"/>
                </a:cubicBezTo>
                <a:cubicBezTo>
                  <a:pt x="1619042" y="772553"/>
                  <a:pt x="1631432" y="925779"/>
                  <a:pt x="1611852" y="1175108"/>
                </a:cubicBezTo>
                <a:cubicBezTo>
                  <a:pt x="1592272" y="1424437"/>
                  <a:pt x="1604514" y="1486509"/>
                  <a:pt x="1611852" y="1686758"/>
                </a:cubicBezTo>
                <a:cubicBezTo>
                  <a:pt x="1396662" y="1670223"/>
                  <a:pt x="1199218" y="1697799"/>
                  <a:pt x="1042331" y="1686758"/>
                </a:cubicBezTo>
                <a:cubicBezTo>
                  <a:pt x="885444" y="1675717"/>
                  <a:pt x="724016" y="1671833"/>
                  <a:pt x="553403" y="1686758"/>
                </a:cubicBezTo>
                <a:cubicBezTo>
                  <a:pt x="382790" y="1701683"/>
                  <a:pt x="243891" y="1674226"/>
                  <a:pt x="0" y="1686758"/>
                </a:cubicBezTo>
                <a:cubicBezTo>
                  <a:pt x="9932" y="1412132"/>
                  <a:pt x="19490" y="1246240"/>
                  <a:pt x="0" y="1090770"/>
                </a:cubicBezTo>
                <a:cubicBezTo>
                  <a:pt x="-19490" y="935300"/>
                  <a:pt x="-21930" y="826343"/>
                  <a:pt x="0" y="579120"/>
                </a:cubicBezTo>
                <a:cubicBezTo>
                  <a:pt x="21930" y="331897"/>
                  <a:pt x="4148" y="242885"/>
                  <a:pt x="0" y="0"/>
                </a:cubicBezTo>
                <a:close/>
              </a:path>
              <a:path w="1611852" h="1686758" stroke="0" extrusionOk="0">
                <a:moveTo>
                  <a:pt x="0" y="0"/>
                </a:moveTo>
                <a:cubicBezTo>
                  <a:pt x="257915" y="27338"/>
                  <a:pt x="390529" y="12408"/>
                  <a:pt x="553403" y="0"/>
                </a:cubicBezTo>
                <a:cubicBezTo>
                  <a:pt x="716277" y="-12408"/>
                  <a:pt x="909692" y="1489"/>
                  <a:pt x="1106805" y="0"/>
                </a:cubicBezTo>
                <a:cubicBezTo>
                  <a:pt x="1303918" y="-1489"/>
                  <a:pt x="1424638" y="-4826"/>
                  <a:pt x="1611852" y="0"/>
                </a:cubicBezTo>
                <a:cubicBezTo>
                  <a:pt x="1635279" y="186085"/>
                  <a:pt x="1633474" y="358270"/>
                  <a:pt x="1611852" y="511650"/>
                </a:cubicBezTo>
                <a:cubicBezTo>
                  <a:pt x="1590231" y="665030"/>
                  <a:pt x="1627910" y="796286"/>
                  <a:pt x="1611852" y="1040167"/>
                </a:cubicBezTo>
                <a:cubicBezTo>
                  <a:pt x="1595794" y="1284048"/>
                  <a:pt x="1582221" y="1410004"/>
                  <a:pt x="1611852" y="1686758"/>
                </a:cubicBezTo>
                <a:cubicBezTo>
                  <a:pt x="1453573" y="1693582"/>
                  <a:pt x="1187360" y="1685464"/>
                  <a:pt x="1058449" y="1686758"/>
                </a:cubicBezTo>
                <a:cubicBezTo>
                  <a:pt x="929538" y="1688052"/>
                  <a:pt x="752144" y="1705519"/>
                  <a:pt x="537284" y="1686758"/>
                </a:cubicBezTo>
                <a:cubicBezTo>
                  <a:pt x="322424" y="1667997"/>
                  <a:pt x="117211" y="1665134"/>
                  <a:pt x="0" y="1686758"/>
                </a:cubicBezTo>
                <a:cubicBezTo>
                  <a:pt x="12146" y="1535016"/>
                  <a:pt x="-4661" y="1355113"/>
                  <a:pt x="0" y="1175108"/>
                </a:cubicBezTo>
                <a:cubicBezTo>
                  <a:pt x="4661" y="995103"/>
                  <a:pt x="-12418" y="745161"/>
                  <a:pt x="0" y="579120"/>
                </a:cubicBezTo>
                <a:cubicBezTo>
                  <a:pt x="12418" y="413079"/>
                  <a:pt x="-1633" y="12910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1819183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13843A-28F0-48F7-ACE8-C26D0ABEFD0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53872" y="954806"/>
            <a:ext cx="1448170" cy="1371415"/>
          </a:xfrm>
          <a:prstGeom prst="rect">
            <a:avLst/>
          </a:prstGeom>
          <a:blipFill dpi="0" rotWithShape="1"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E877CF-6B5C-4EA7-A888-6D3DCBF56AB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933368" y="954806"/>
            <a:ext cx="1448170" cy="1371415"/>
          </a:xfrm>
          <a:prstGeom prst="rect">
            <a:avLst/>
          </a:prstGeom>
          <a:blipFill dpi="0" rotWithShape="1"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D14B3-3F90-4DEA-84DC-4F8AA927E5C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53872" y="2375700"/>
            <a:ext cx="1448170" cy="1371415"/>
          </a:xfrm>
          <a:prstGeom prst="rect">
            <a:avLst/>
          </a:prstGeom>
          <a:blipFill dpi="0" rotWithShape="1"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FB42C4-2161-4EB0-A97C-871106CA12A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933368" y="2375700"/>
            <a:ext cx="1448170" cy="1371415"/>
          </a:xfrm>
          <a:prstGeom prst="rect">
            <a:avLst/>
          </a:prstGeom>
          <a:blipFill dpi="0" rotWithShape="1"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B58DD9-9E3B-4A6A-9EF0-383A9B3060C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412864" y="954806"/>
            <a:ext cx="1448170" cy="1371415"/>
          </a:xfrm>
          <a:prstGeom prst="rect">
            <a:avLst/>
          </a:prstGeom>
          <a:blipFill dpi="0" rotWithShape="1"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003923-76CD-4C54-A46D-007D761A65E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892360" y="954806"/>
            <a:ext cx="1448170" cy="1371415"/>
          </a:xfrm>
          <a:prstGeom prst="rect">
            <a:avLst/>
          </a:prstGeom>
          <a:blipFill dpi="0" rotWithShape="1"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6FC8A3-B256-4EF9-B2A9-A187E7F0210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412864" y="2375700"/>
            <a:ext cx="1448170" cy="1371415"/>
          </a:xfrm>
          <a:prstGeom prst="rect">
            <a:avLst/>
          </a:prstGeom>
          <a:blipFill dpi="0" rotWithShape="1"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CFCB9C-0C1A-4DC5-905B-E4D95EB4F57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892360" y="2375700"/>
            <a:ext cx="1448170" cy="1371415"/>
          </a:xfrm>
          <a:prstGeom prst="rect">
            <a:avLst/>
          </a:prstGeom>
          <a:blipFill dpi="0" rotWithShape="1"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30EC3A-E7FA-4919-A983-3F4762ED0A8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43699" y="3796594"/>
            <a:ext cx="1448170" cy="1371415"/>
          </a:xfrm>
          <a:prstGeom prst="rect">
            <a:avLst/>
          </a:prstGeom>
          <a:blipFill dpi="0" rotWithShape="1">
            <a:blip r:embed="rId3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267F04-D5CB-4FCC-8882-6F452960411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925738" y="3796594"/>
            <a:ext cx="1448170" cy="1371415"/>
          </a:xfrm>
          <a:prstGeom prst="rect">
            <a:avLst/>
          </a:prstGeom>
          <a:blipFill dpi="0" rotWithShape="1">
            <a:blip r:embed="rId3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944E5E-3FA0-41D3-BCBE-73465A800EC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43699" y="5217487"/>
            <a:ext cx="1448170" cy="1371415"/>
          </a:xfrm>
          <a:prstGeom prst="rect">
            <a:avLst/>
          </a:prstGeom>
          <a:blipFill dpi="0" rotWithShape="1">
            <a:blip r:embed="rId3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1785F1-734D-4A48-A1F4-5A168171B77B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924466" y="5217487"/>
            <a:ext cx="1448170" cy="1371415"/>
          </a:xfrm>
          <a:prstGeom prst="rect">
            <a:avLst/>
          </a:prstGeom>
          <a:blipFill dpi="0" rotWithShape="1"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AD1C8B-B111-43AC-BB8A-3210CF233CA7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407777" y="3796594"/>
            <a:ext cx="1448170" cy="1371415"/>
          </a:xfrm>
          <a:prstGeom prst="rect">
            <a:avLst/>
          </a:prstGeom>
          <a:blipFill dpi="0" rotWithShape="1">
            <a:blip r:embed="rId3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E4443F-CB16-4B47-82B9-7296FF2B5B1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889816" y="3796594"/>
            <a:ext cx="1448170" cy="1371415"/>
          </a:xfrm>
          <a:prstGeom prst="rect">
            <a:avLst/>
          </a:prstGeom>
          <a:blipFill dpi="0" rotWithShape="1">
            <a:blip r:embed="rId3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6C5D11-A3EC-4A92-8DA7-972D9455E3F4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3405233" y="5217487"/>
            <a:ext cx="1448170" cy="1371415"/>
          </a:xfrm>
          <a:prstGeom prst="rect">
            <a:avLst/>
          </a:prstGeom>
          <a:blipFill dpi="0" rotWithShape="1">
            <a:blip r:embed="rId4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9A6E28-11F6-42D9-B3CF-7D793B5DE3C2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886000" y="5217487"/>
            <a:ext cx="1448170" cy="1371415"/>
          </a:xfrm>
          <a:prstGeom prst="rect">
            <a:avLst/>
          </a:prstGeom>
          <a:blipFill dpi="0" rotWithShape="1">
            <a:blip r:embed="rId4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1F90A8-9C7E-4D59-B6F7-61A47AAF2FE2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366768" y="5217486"/>
            <a:ext cx="1448170" cy="1371415"/>
          </a:xfrm>
          <a:prstGeom prst="rect">
            <a:avLst/>
          </a:prstGeom>
          <a:blipFill dpi="0" rotWithShape="1">
            <a:blip r:embed="rId4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61CC47-581B-458F-9209-78470BA2180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371856" y="954806"/>
            <a:ext cx="1448170" cy="1371415"/>
          </a:xfrm>
          <a:prstGeom prst="rect">
            <a:avLst/>
          </a:prstGeom>
          <a:blipFill dpi="0" rotWithShape="1">
            <a:blip r:embed="rId4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458FB1-262A-41C0-BAF3-39754F702103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371856" y="3796592"/>
            <a:ext cx="1448170" cy="1371415"/>
          </a:xfrm>
          <a:prstGeom prst="rect">
            <a:avLst/>
          </a:prstGeom>
          <a:blipFill dpi="0" rotWithShape="1">
            <a:blip r:embed="rId4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0623AC-94C1-49B0-B10F-1AE0D18BB778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371856" y="2375699"/>
            <a:ext cx="1448170" cy="1371415"/>
          </a:xfrm>
          <a:prstGeom prst="rect">
            <a:avLst/>
          </a:prstGeom>
          <a:blipFill dpi="0" rotWithShape="1"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F4829E-7C87-4295-AF94-402BF5A926A0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8135091" y="2999772"/>
            <a:ext cx="1775534" cy="147732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Patrick Hand" panose="00000500000000000000" pitchFamily="2" charset="0"/>
              </a:rPr>
              <a:t>Click once for red</a:t>
            </a:r>
          </a:p>
          <a:p>
            <a:r>
              <a:rPr lang="en-GB" sz="1500" dirty="0">
                <a:latin typeface="Patrick Hand" panose="00000500000000000000" pitchFamily="2" charset="0"/>
              </a:rPr>
              <a:t>Click twice for blue</a:t>
            </a:r>
          </a:p>
          <a:p>
            <a:endParaRPr lang="en-GB" sz="1500" dirty="0">
              <a:latin typeface="Patrick Hand" panose="00000500000000000000" pitchFamily="2" charset="0"/>
            </a:endParaRPr>
          </a:p>
          <a:p>
            <a:r>
              <a:rPr lang="en-GB" sz="1500" dirty="0">
                <a:latin typeface="Patrick Hand" panose="00000500000000000000" pitchFamily="2" charset="0"/>
              </a:rPr>
              <a:t>Can you get 4 of your colour in a row?</a:t>
            </a:r>
          </a:p>
          <a:p>
            <a:endParaRPr lang="en-GB" sz="1500" dirty="0">
              <a:latin typeface="Patrick Hand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207CB4-CEA9-4FBA-B662-5C9A0E00650B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6575892" y="258508"/>
            <a:ext cx="3166843" cy="400110"/>
          </a:xfrm>
          <a:custGeom>
            <a:avLst/>
            <a:gdLst>
              <a:gd name="connsiteX0" fmla="*/ 0 w 3166843"/>
              <a:gd name="connsiteY0" fmla="*/ 0 h 400110"/>
              <a:gd name="connsiteX1" fmla="*/ 665037 w 3166843"/>
              <a:gd name="connsiteY1" fmla="*/ 0 h 400110"/>
              <a:gd name="connsiteX2" fmla="*/ 1266737 w 3166843"/>
              <a:gd name="connsiteY2" fmla="*/ 0 h 400110"/>
              <a:gd name="connsiteX3" fmla="*/ 1931774 w 3166843"/>
              <a:gd name="connsiteY3" fmla="*/ 0 h 400110"/>
              <a:gd name="connsiteX4" fmla="*/ 2533474 w 3166843"/>
              <a:gd name="connsiteY4" fmla="*/ 0 h 400110"/>
              <a:gd name="connsiteX5" fmla="*/ 3166843 w 3166843"/>
              <a:gd name="connsiteY5" fmla="*/ 0 h 400110"/>
              <a:gd name="connsiteX6" fmla="*/ 3166843 w 3166843"/>
              <a:gd name="connsiteY6" fmla="*/ 400110 h 400110"/>
              <a:gd name="connsiteX7" fmla="*/ 2596811 w 3166843"/>
              <a:gd name="connsiteY7" fmla="*/ 400110 h 400110"/>
              <a:gd name="connsiteX8" fmla="*/ 1995111 w 3166843"/>
              <a:gd name="connsiteY8" fmla="*/ 400110 h 400110"/>
              <a:gd name="connsiteX9" fmla="*/ 1456748 w 3166843"/>
              <a:gd name="connsiteY9" fmla="*/ 400110 h 400110"/>
              <a:gd name="connsiteX10" fmla="*/ 791711 w 3166843"/>
              <a:gd name="connsiteY10" fmla="*/ 400110 h 400110"/>
              <a:gd name="connsiteX11" fmla="*/ 0 w 3166843"/>
              <a:gd name="connsiteY11" fmla="*/ 400110 h 400110"/>
              <a:gd name="connsiteX12" fmla="*/ 0 w 3166843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66843" h="400110" fill="none" extrusionOk="0">
                <a:moveTo>
                  <a:pt x="0" y="0"/>
                </a:moveTo>
                <a:cubicBezTo>
                  <a:pt x="283895" y="13477"/>
                  <a:pt x="459946" y="-15829"/>
                  <a:pt x="665037" y="0"/>
                </a:cubicBezTo>
                <a:cubicBezTo>
                  <a:pt x="870128" y="15829"/>
                  <a:pt x="979845" y="-11824"/>
                  <a:pt x="1266737" y="0"/>
                </a:cubicBezTo>
                <a:cubicBezTo>
                  <a:pt x="1553629" y="11824"/>
                  <a:pt x="1783020" y="-16999"/>
                  <a:pt x="1931774" y="0"/>
                </a:cubicBezTo>
                <a:cubicBezTo>
                  <a:pt x="2080528" y="16999"/>
                  <a:pt x="2358097" y="-8875"/>
                  <a:pt x="2533474" y="0"/>
                </a:cubicBezTo>
                <a:cubicBezTo>
                  <a:pt x="2708851" y="8875"/>
                  <a:pt x="3026108" y="-7861"/>
                  <a:pt x="3166843" y="0"/>
                </a:cubicBezTo>
                <a:cubicBezTo>
                  <a:pt x="3162417" y="90472"/>
                  <a:pt x="3165447" y="281704"/>
                  <a:pt x="3166843" y="400110"/>
                </a:cubicBezTo>
                <a:cubicBezTo>
                  <a:pt x="2951764" y="410635"/>
                  <a:pt x="2844681" y="415777"/>
                  <a:pt x="2596811" y="400110"/>
                </a:cubicBezTo>
                <a:cubicBezTo>
                  <a:pt x="2348941" y="384443"/>
                  <a:pt x="2203869" y="384979"/>
                  <a:pt x="1995111" y="400110"/>
                </a:cubicBezTo>
                <a:cubicBezTo>
                  <a:pt x="1786353" y="415241"/>
                  <a:pt x="1699863" y="401701"/>
                  <a:pt x="1456748" y="400110"/>
                </a:cubicBezTo>
                <a:cubicBezTo>
                  <a:pt x="1213633" y="398519"/>
                  <a:pt x="1003866" y="377598"/>
                  <a:pt x="791711" y="400110"/>
                </a:cubicBezTo>
                <a:cubicBezTo>
                  <a:pt x="579556" y="422622"/>
                  <a:pt x="357239" y="413091"/>
                  <a:pt x="0" y="400110"/>
                </a:cubicBezTo>
                <a:cubicBezTo>
                  <a:pt x="1187" y="242201"/>
                  <a:pt x="-7510" y="146069"/>
                  <a:pt x="0" y="0"/>
                </a:cubicBezTo>
                <a:close/>
              </a:path>
              <a:path w="3166843" h="400110" stroke="0" extrusionOk="0">
                <a:moveTo>
                  <a:pt x="0" y="0"/>
                </a:moveTo>
                <a:cubicBezTo>
                  <a:pt x="168173" y="15559"/>
                  <a:pt x="363579" y="-26390"/>
                  <a:pt x="601700" y="0"/>
                </a:cubicBezTo>
                <a:cubicBezTo>
                  <a:pt x="839821" y="26390"/>
                  <a:pt x="1088326" y="23823"/>
                  <a:pt x="1235069" y="0"/>
                </a:cubicBezTo>
                <a:cubicBezTo>
                  <a:pt x="1381812" y="-23823"/>
                  <a:pt x="1598653" y="-16898"/>
                  <a:pt x="1805101" y="0"/>
                </a:cubicBezTo>
                <a:cubicBezTo>
                  <a:pt x="2011549" y="16898"/>
                  <a:pt x="2190453" y="-6710"/>
                  <a:pt x="2375132" y="0"/>
                </a:cubicBezTo>
                <a:cubicBezTo>
                  <a:pt x="2559811" y="6710"/>
                  <a:pt x="2831939" y="19869"/>
                  <a:pt x="3166843" y="0"/>
                </a:cubicBezTo>
                <a:cubicBezTo>
                  <a:pt x="3178973" y="195409"/>
                  <a:pt x="3158843" y="210463"/>
                  <a:pt x="3166843" y="400110"/>
                </a:cubicBezTo>
                <a:cubicBezTo>
                  <a:pt x="2883904" y="411894"/>
                  <a:pt x="2834949" y="380417"/>
                  <a:pt x="2596811" y="400110"/>
                </a:cubicBezTo>
                <a:cubicBezTo>
                  <a:pt x="2358673" y="419803"/>
                  <a:pt x="2269777" y="419003"/>
                  <a:pt x="2058448" y="400110"/>
                </a:cubicBezTo>
                <a:cubicBezTo>
                  <a:pt x="1847119" y="381217"/>
                  <a:pt x="1637163" y="420988"/>
                  <a:pt x="1520085" y="400110"/>
                </a:cubicBezTo>
                <a:cubicBezTo>
                  <a:pt x="1403007" y="379232"/>
                  <a:pt x="1134174" y="397005"/>
                  <a:pt x="950053" y="400110"/>
                </a:cubicBezTo>
                <a:cubicBezTo>
                  <a:pt x="765932" y="403215"/>
                  <a:pt x="330844" y="394981"/>
                  <a:pt x="0" y="400110"/>
                </a:cubicBezTo>
                <a:cubicBezTo>
                  <a:pt x="2372" y="238034"/>
                  <a:pt x="-1999" y="12094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7440596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Patrick Hand" panose="00000500000000000000" pitchFamily="2" charset="0"/>
              </a:rPr>
              <a:t>Choose an emotion and name it!</a:t>
            </a:r>
          </a:p>
        </p:txBody>
      </p:sp>
    </p:spTree>
    <p:extLst>
      <p:ext uri="{BB962C8B-B14F-4D97-AF65-F5344CB8AC3E}">
        <p14:creationId xmlns:p14="http://schemas.microsoft.com/office/powerpoint/2010/main" val="405038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923</TotalTime>
  <Words>27</Words>
  <Application>Microsoft Office PowerPoint</Application>
  <PresentationFormat>A4 Paper (210x297 mm)</PresentationFormat>
  <Paragraphs>6</Paragraphs>
  <Slides>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Coiny Regular</vt:lpstr>
      <vt:lpstr>Patrick Hand</vt:lpstr>
      <vt:lpstr>Arial</vt:lpstr>
      <vt:lpstr>Calibri Light</vt:lpstr>
      <vt:lpstr>Calibri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Birchall, Elizabeth</cp:lastModifiedBy>
  <cp:revision>14</cp:revision>
  <dcterms:created xsi:type="dcterms:W3CDTF">2021-01-05T15:33:17Z</dcterms:created>
  <dcterms:modified xsi:type="dcterms:W3CDTF">2021-02-03T09:33:51Z</dcterms:modified>
</cp:coreProperties>
</file>